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6" r:id="rId5"/>
    <p:sldId id="397" r:id="rId6"/>
    <p:sldId id="472" r:id="rId7"/>
    <p:sldId id="464" r:id="rId8"/>
    <p:sldId id="484" r:id="rId9"/>
    <p:sldId id="494" r:id="rId10"/>
    <p:sldId id="485" r:id="rId11"/>
    <p:sldId id="495" r:id="rId12"/>
    <p:sldId id="487" r:id="rId13"/>
    <p:sldId id="411" r:id="rId14"/>
    <p:sldId id="486" r:id="rId15"/>
    <p:sldId id="496" r:id="rId16"/>
    <p:sldId id="488" r:id="rId17"/>
    <p:sldId id="476" r:id="rId18"/>
    <p:sldId id="489" r:id="rId19"/>
    <p:sldId id="497" r:id="rId20"/>
    <p:sldId id="490" r:id="rId21"/>
    <p:sldId id="498" r:id="rId22"/>
    <p:sldId id="499" r:id="rId23"/>
    <p:sldId id="500" r:id="rId24"/>
    <p:sldId id="491" r:id="rId25"/>
    <p:sldId id="501" r:id="rId26"/>
    <p:sldId id="478" r:id="rId27"/>
    <p:sldId id="450" r:id="rId28"/>
    <p:sldId id="45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5D"/>
    <a:srgbClr val="80225F"/>
    <a:srgbClr val="92C1E9"/>
    <a:srgbClr val="EABEDB"/>
    <a:srgbClr val="E6A65D"/>
    <a:srgbClr val="382F2D"/>
    <a:srgbClr val="DBD5CD"/>
    <a:srgbClr val="A45A2A"/>
    <a:srgbClr val="002A5B"/>
    <a:srgbClr val="EDE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2965D-1E9A-4401-AF6E-579AA6C8EBCA}" v="1" dt="2022-08-30T16:05:05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 snapToGrid="0">
      <p:cViewPr varScale="1">
        <p:scale>
          <a:sx n="39" d="100"/>
          <a:sy n="39" d="100"/>
        </p:scale>
        <p:origin x="36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lene Nunez Huang" userId="dafb2cd1-4f40-4ffc-8c0c-5f213e825bc2" providerId="ADAL" clId="{E78D829F-C7E5-4286-8FEC-B788A596AE68}"/>
    <pc:docChg chg="custSel modSld">
      <pc:chgData name="Adilene Nunez Huang" userId="dafb2cd1-4f40-4ffc-8c0c-5f213e825bc2" providerId="ADAL" clId="{E78D829F-C7E5-4286-8FEC-B788A596AE68}" dt="2022-08-30T17:39:35.947" v="78" actId="255"/>
      <pc:docMkLst>
        <pc:docMk/>
      </pc:docMkLst>
      <pc:sldChg chg="modSp mod">
        <pc:chgData name="Adilene Nunez Huang" userId="dafb2cd1-4f40-4ffc-8c0c-5f213e825bc2" providerId="ADAL" clId="{E78D829F-C7E5-4286-8FEC-B788A596AE68}" dt="2022-08-30T16:28:28.337" v="0" actId="20577"/>
        <pc:sldMkLst>
          <pc:docMk/>
          <pc:sldMk cId="4012142827" sldId="256"/>
        </pc:sldMkLst>
        <pc:spChg chg="mod">
          <ac:chgData name="Adilene Nunez Huang" userId="dafb2cd1-4f40-4ffc-8c0c-5f213e825bc2" providerId="ADAL" clId="{E78D829F-C7E5-4286-8FEC-B788A596AE68}" dt="2022-08-30T16:28:28.337" v="0" actId="20577"/>
          <ac:spMkLst>
            <pc:docMk/>
            <pc:sldMk cId="4012142827" sldId="256"/>
            <ac:spMk id="24" creationId="{A782C142-999C-4983-8192-55C7F6662976}"/>
          </ac:spMkLst>
        </pc:spChg>
      </pc:sldChg>
      <pc:sldChg chg="modSp mod">
        <pc:chgData name="Adilene Nunez Huang" userId="dafb2cd1-4f40-4ffc-8c0c-5f213e825bc2" providerId="ADAL" clId="{E78D829F-C7E5-4286-8FEC-B788A596AE68}" dt="2022-08-30T16:35:06.016" v="77" actId="1076"/>
        <pc:sldMkLst>
          <pc:docMk/>
          <pc:sldMk cId="3766486713" sldId="478"/>
        </pc:sldMkLst>
        <pc:spChg chg="mod">
          <ac:chgData name="Adilene Nunez Huang" userId="dafb2cd1-4f40-4ffc-8c0c-5f213e825bc2" providerId="ADAL" clId="{E78D829F-C7E5-4286-8FEC-B788A596AE68}" dt="2022-08-30T16:35:06.016" v="77" actId="1076"/>
          <ac:spMkLst>
            <pc:docMk/>
            <pc:sldMk cId="3766486713" sldId="478"/>
            <ac:spMk id="13" creationId="{BBDC2CEE-CC0A-4FA4-96A5-3D4A85282E70}"/>
          </ac:spMkLst>
        </pc:spChg>
      </pc:sldChg>
      <pc:sldChg chg="modSp mod">
        <pc:chgData name="Adilene Nunez Huang" userId="dafb2cd1-4f40-4ffc-8c0c-5f213e825bc2" providerId="ADAL" clId="{E78D829F-C7E5-4286-8FEC-B788A596AE68}" dt="2022-08-30T17:39:35.947" v="78" actId="255"/>
        <pc:sldMkLst>
          <pc:docMk/>
          <pc:sldMk cId="1779775349" sldId="488"/>
        </pc:sldMkLst>
        <pc:spChg chg="mod">
          <ac:chgData name="Adilene Nunez Huang" userId="dafb2cd1-4f40-4ffc-8c0c-5f213e825bc2" providerId="ADAL" clId="{E78D829F-C7E5-4286-8FEC-B788A596AE68}" dt="2022-08-30T17:39:35.947" v="78" actId="255"/>
          <ac:spMkLst>
            <pc:docMk/>
            <pc:sldMk cId="1779775349" sldId="488"/>
            <ac:spMk id="3" creationId="{98FF7F5F-39DB-A73F-C760-C36E405175D0}"/>
          </ac:spMkLst>
        </pc:spChg>
      </pc:sldChg>
    </pc:docChg>
  </pc:docChgLst>
  <pc:docChgLst>
    <pc:chgData name="Adilene Nunez Huang" userId="dafb2cd1-4f40-4ffc-8c0c-5f213e825bc2" providerId="ADAL" clId="{1262965D-1E9A-4401-AF6E-579AA6C8EBCA}"/>
    <pc:docChg chg="undo custSel addSld delSld modSld sldOrd">
      <pc:chgData name="Adilene Nunez Huang" userId="dafb2cd1-4f40-4ffc-8c0c-5f213e825bc2" providerId="ADAL" clId="{1262965D-1E9A-4401-AF6E-579AA6C8EBCA}" dt="2022-08-30T16:28:08.524" v="3006" actId="20577"/>
      <pc:docMkLst>
        <pc:docMk/>
      </pc:docMkLst>
      <pc:sldChg chg="modSp mod">
        <pc:chgData name="Adilene Nunez Huang" userId="dafb2cd1-4f40-4ffc-8c0c-5f213e825bc2" providerId="ADAL" clId="{1262965D-1E9A-4401-AF6E-579AA6C8EBCA}" dt="2022-08-30T16:01:44.936" v="77" actId="20577"/>
        <pc:sldMkLst>
          <pc:docMk/>
          <pc:sldMk cId="4012142827" sldId="256"/>
        </pc:sldMkLst>
        <pc:spChg chg="mod">
          <ac:chgData name="Adilene Nunez Huang" userId="dafb2cd1-4f40-4ffc-8c0c-5f213e825bc2" providerId="ADAL" clId="{1262965D-1E9A-4401-AF6E-579AA6C8EBCA}" dt="2022-08-30T16:01:31.618" v="66" actId="14100"/>
          <ac:spMkLst>
            <pc:docMk/>
            <pc:sldMk cId="4012142827" sldId="256"/>
            <ac:spMk id="24" creationId="{A782C142-999C-4983-8192-55C7F6662976}"/>
          </ac:spMkLst>
        </pc:spChg>
        <pc:spChg chg="mod">
          <ac:chgData name="Adilene Nunez Huang" userId="dafb2cd1-4f40-4ffc-8c0c-5f213e825bc2" providerId="ADAL" clId="{1262965D-1E9A-4401-AF6E-579AA6C8EBCA}" dt="2022-08-30T16:01:44.936" v="77" actId="20577"/>
          <ac:spMkLst>
            <pc:docMk/>
            <pc:sldMk cId="4012142827" sldId="256"/>
            <ac:spMk id="27" creationId="{D0EDAA6E-ABCE-4061-9221-6A2EB3EA5DF7}"/>
          </ac:spMkLst>
        </pc:spChg>
      </pc:sldChg>
      <pc:sldChg chg="modSp mod">
        <pc:chgData name="Adilene Nunez Huang" userId="dafb2cd1-4f40-4ffc-8c0c-5f213e825bc2" providerId="ADAL" clId="{1262965D-1E9A-4401-AF6E-579AA6C8EBCA}" dt="2022-08-30T16:03:39.134" v="176" actId="20577"/>
        <pc:sldMkLst>
          <pc:docMk/>
          <pc:sldMk cId="3844861858" sldId="397"/>
        </pc:sldMkLst>
        <pc:spChg chg="mod">
          <ac:chgData name="Adilene Nunez Huang" userId="dafb2cd1-4f40-4ffc-8c0c-5f213e825bc2" providerId="ADAL" clId="{1262965D-1E9A-4401-AF6E-579AA6C8EBCA}" dt="2022-08-30T16:02:39.810" v="119" actId="20577"/>
          <ac:spMkLst>
            <pc:docMk/>
            <pc:sldMk cId="3844861858" sldId="397"/>
            <ac:spMk id="21" creationId="{713C6CBD-EC4C-4B9A-84F4-4C6405470206}"/>
          </ac:spMkLst>
        </pc:spChg>
        <pc:spChg chg="mod">
          <ac:chgData name="Adilene Nunez Huang" userId="dafb2cd1-4f40-4ffc-8c0c-5f213e825bc2" providerId="ADAL" clId="{1262965D-1E9A-4401-AF6E-579AA6C8EBCA}" dt="2022-08-30T16:03:03.426" v="139" actId="20577"/>
          <ac:spMkLst>
            <pc:docMk/>
            <pc:sldMk cId="3844861858" sldId="397"/>
            <ac:spMk id="23" creationId="{26A0068C-E34B-4373-873F-D7FBAD122A52}"/>
          </ac:spMkLst>
        </pc:spChg>
        <pc:spChg chg="mod">
          <ac:chgData name="Adilene Nunez Huang" userId="dafb2cd1-4f40-4ffc-8c0c-5f213e825bc2" providerId="ADAL" clId="{1262965D-1E9A-4401-AF6E-579AA6C8EBCA}" dt="2022-08-30T16:03:23.754" v="152" actId="255"/>
          <ac:spMkLst>
            <pc:docMk/>
            <pc:sldMk cId="3844861858" sldId="397"/>
            <ac:spMk id="39" creationId="{6449010E-9A3C-4561-BD31-957244BD923E}"/>
          </ac:spMkLst>
        </pc:spChg>
        <pc:spChg chg="mod">
          <ac:chgData name="Adilene Nunez Huang" userId="dafb2cd1-4f40-4ffc-8c0c-5f213e825bc2" providerId="ADAL" clId="{1262965D-1E9A-4401-AF6E-579AA6C8EBCA}" dt="2022-08-30T16:03:39.134" v="176" actId="20577"/>
          <ac:spMkLst>
            <pc:docMk/>
            <pc:sldMk cId="3844861858" sldId="397"/>
            <ac:spMk id="40" creationId="{31A12D61-2FC5-4115-BDDB-7C945A0A2EBF}"/>
          </ac:spMkLst>
        </pc:spChg>
      </pc:sldChg>
      <pc:sldChg chg="modSp mod">
        <pc:chgData name="Adilene Nunez Huang" userId="dafb2cd1-4f40-4ffc-8c0c-5f213e825bc2" providerId="ADAL" clId="{1262965D-1E9A-4401-AF6E-579AA6C8EBCA}" dt="2022-08-30T16:12:49.792" v="1131" actId="20577"/>
        <pc:sldMkLst>
          <pc:docMk/>
          <pc:sldMk cId="403454600" sldId="411"/>
        </pc:sldMkLst>
        <pc:spChg chg="mod">
          <ac:chgData name="Adilene Nunez Huang" userId="dafb2cd1-4f40-4ffc-8c0c-5f213e825bc2" providerId="ADAL" clId="{1262965D-1E9A-4401-AF6E-579AA6C8EBCA}" dt="2022-08-30T16:12:49.792" v="1131" actId="20577"/>
          <ac:spMkLst>
            <pc:docMk/>
            <pc:sldMk cId="403454600" sldId="411"/>
            <ac:spMk id="12" creationId="{00000000-0000-0000-0000-000000000000}"/>
          </ac:spMkLst>
        </pc:spChg>
      </pc:sldChg>
      <pc:sldChg chg="modSp mod">
        <pc:chgData name="Adilene Nunez Huang" userId="dafb2cd1-4f40-4ffc-8c0c-5f213e825bc2" providerId="ADAL" clId="{1262965D-1E9A-4401-AF6E-579AA6C8EBCA}" dt="2022-08-30T16:28:08.524" v="3006" actId="20577"/>
        <pc:sldMkLst>
          <pc:docMk/>
          <pc:sldMk cId="1362140807" sldId="452"/>
        </pc:sldMkLst>
        <pc:spChg chg="mod">
          <ac:chgData name="Adilene Nunez Huang" userId="dafb2cd1-4f40-4ffc-8c0c-5f213e825bc2" providerId="ADAL" clId="{1262965D-1E9A-4401-AF6E-579AA6C8EBCA}" dt="2022-08-30T16:28:08.524" v="3006" actId="20577"/>
          <ac:spMkLst>
            <pc:docMk/>
            <pc:sldMk cId="1362140807" sldId="452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27:57.297" v="2996" actId="20577"/>
          <ac:spMkLst>
            <pc:docMk/>
            <pc:sldMk cId="1362140807" sldId="452"/>
            <ac:spMk id="13" creationId="{BBDC2CEE-CC0A-4FA4-96A5-3D4A85282E70}"/>
          </ac:spMkLst>
        </pc:spChg>
      </pc:sldChg>
      <pc:sldChg chg="addSp modSp mod">
        <pc:chgData name="Adilene Nunez Huang" userId="dafb2cd1-4f40-4ffc-8c0c-5f213e825bc2" providerId="ADAL" clId="{1262965D-1E9A-4401-AF6E-579AA6C8EBCA}" dt="2022-08-30T16:05:24.135" v="387" actId="2711"/>
        <pc:sldMkLst>
          <pc:docMk/>
          <pc:sldMk cId="353557731" sldId="464"/>
        </pc:sldMkLst>
        <pc:spChg chg="add mod">
          <ac:chgData name="Adilene Nunez Huang" userId="dafb2cd1-4f40-4ffc-8c0c-5f213e825bc2" providerId="ADAL" clId="{1262965D-1E9A-4401-AF6E-579AA6C8EBCA}" dt="2022-08-30T16:05:24.135" v="387" actId="2711"/>
          <ac:spMkLst>
            <pc:docMk/>
            <pc:sldMk cId="353557731" sldId="464"/>
            <ac:spMk id="2" creationId="{87099C27-5598-D06B-2F36-461F250D2128}"/>
          </ac:spMkLst>
        </pc:spChg>
        <pc:spChg chg="mod">
          <ac:chgData name="Adilene Nunez Huang" userId="dafb2cd1-4f40-4ffc-8c0c-5f213e825bc2" providerId="ADAL" clId="{1262965D-1E9A-4401-AF6E-579AA6C8EBCA}" dt="2022-08-30T16:04:49.672" v="351" actId="255"/>
          <ac:spMkLst>
            <pc:docMk/>
            <pc:sldMk cId="353557731" sldId="464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04:12.976" v="255" actId="20577"/>
          <ac:spMkLst>
            <pc:docMk/>
            <pc:sldMk cId="353557731" sldId="464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04:17.438" v="257" actId="1076"/>
          <ac:spMkLst>
            <pc:docMk/>
            <pc:sldMk cId="353557731" sldId="464"/>
            <ac:spMk id="12" creationId="{CC88A382-5B76-42FF-B133-4424573C7AB7}"/>
          </ac:spMkLst>
        </pc:spChg>
        <pc:spChg chg="mod">
          <ac:chgData name="Adilene Nunez Huang" userId="dafb2cd1-4f40-4ffc-8c0c-5f213e825bc2" providerId="ADAL" clId="{1262965D-1E9A-4401-AF6E-579AA6C8EBCA}" dt="2022-08-30T16:04:23.209" v="282" actId="20577"/>
          <ac:spMkLst>
            <pc:docMk/>
            <pc:sldMk cId="353557731" sldId="464"/>
            <ac:spMk id="14" creationId="{C8E33D0B-ADFF-4CD3-9087-EAFBD92220C2}"/>
          </ac:spMkLst>
        </pc:spChg>
      </pc:sldChg>
      <pc:sldChg chg="del">
        <pc:chgData name="Adilene Nunez Huang" userId="dafb2cd1-4f40-4ffc-8c0c-5f213e825bc2" providerId="ADAL" clId="{1262965D-1E9A-4401-AF6E-579AA6C8EBCA}" dt="2022-08-30T16:27:39.546" v="2960" actId="47"/>
        <pc:sldMkLst>
          <pc:docMk/>
          <pc:sldMk cId="1536618848" sldId="467"/>
        </pc:sldMkLst>
      </pc:sldChg>
      <pc:sldChg chg="del">
        <pc:chgData name="Adilene Nunez Huang" userId="dafb2cd1-4f40-4ffc-8c0c-5f213e825bc2" providerId="ADAL" clId="{1262965D-1E9A-4401-AF6E-579AA6C8EBCA}" dt="2022-08-30T16:27:36.694" v="2956" actId="47"/>
        <pc:sldMkLst>
          <pc:docMk/>
          <pc:sldMk cId="2011451433" sldId="468"/>
        </pc:sldMkLst>
      </pc:sldChg>
      <pc:sldChg chg="del">
        <pc:chgData name="Adilene Nunez Huang" userId="dafb2cd1-4f40-4ffc-8c0c-5f213e825bc2" providerId="ADAL" clId="{1262965D-1E9A-4401-AF6E-579AA6C8EBCA}" dt="2022-08-30T16:02:02.504" v="78" actId="2696"/>
        <pc:sldMkLst>
          <pc:docMk/>
          <pc:sldMk cId="1487412840" sldId="471"/>
        </pc:sldMkLst>
      </pc:sldChg>
      <pc:sldChg chg="modSp mod">
        <pc:chgData name="Adilene Nunez Huang" userId="dafb2cd1-4f40-4ffc-8c0c-5f213e825bc2" providerId="ADAL" clId="{1262965D-1E9A-4401-AF6E-579AA6C8EBCA}" dt="2022-08-30T16:04:01.807" v="208" actId="1076"/>
        <pc:sldMkLst>
          <pc:docMk/>
          <pc:sldMk cId="3476842482" sldId="472"/>
        </pc:sldMkLst>
        <pc:spChg chg="mod">
          <ac:chgData name="Adilene Nunez Huang" userId="dafb2cd1-4f40-4ffc-8c0c-5f213e825bc2" providerId="ADAL" clId="{1262965D-1E9A-4401-AF6E-579AA6C8EBCA}" dt="2022-08-30T16:04:01.807" v="208" actId="1076"/>
          <ac:spMkLst>
            <pc:docMk/>
            <pc:sldMk cId="3476842482" sldId="472"/>
            <ac:spMk id="12" creationId="{00000000-0000-0000-0000-000000000000}"/>
          </ac:spMkLst>
        </pc:spChg>
      </pc:sldChg>
      <pc:sldChg chg="modSp mod ord">
        <pc:chgData name="Adilene Nunez Huang" userId="dafb2cd1-4f40-4ffc-8c0c-5f213e825bc2" providerId="ADAL" clId="{1262965D-1E9A-4401-AF6E-579AA6C8EBCA}" dt="2022-08-30T16:18:38.743" v="1680" actId="1076"/>
        <pc:sldMkLst>
          <pc:docMk/>
          <pc:sldMk cId="2685027291" sldId="476"/>
        </pc:sldMkLst>
        <pc:spChg chg="mod">
          <ac:chgData name="Adilene Nunez Huang" userId="dafb2cd1-4f40-4ffc-8c0c-5f213e825bc2" providerId="ADAL" clId="{1262965D-1E9A-4401-AF6E-579AA6C8EBCA}" dt="2022-08-30T16:18:38.743" v="1680" actId="1076"/>
          <ac:spMkLst>
            <pc:docMk/>
            <pc:sldMk cId="2685027291" sldId="476"/>
            <ac:spMk id="12" creationId="{00000000-0000-0000-0000-000000000000}"/>
          </ac:spMkLst>
        </pc:spChg>
      </pc:sldChg>
      <pc:sldChg chg="del">
        <pc:chgData name="Adilene Nunez Huang" userId="dafb2cd1-4f40-4ffc-8c0c-5f213e825bc2" providerId="ADAL" clId="{1262965D-1E9A-4401-AF6E-579AA6C8EBCA}" dt="2022-08-30T16:27:37.408" v="2957" actId="47"/>
        <pc:sldMkLst>
          <pc:docMk/>
          <pc:sldMk cId="3273720183" sldId="477"/>
        </pc:sldMkLst>
      </pc:sldChg>
      <pc:sldChg chg="modSp mod">
        <pc:chgData name="Adilene Nunez Huang" userId="dafb2cd1-4f40-4ffc-8c0c-5f213e825bc2" providerId="ADAL" clId="{1262965D-1E9A-4401-AF6E-579AA6C8EBCA}" dt="2022-08-30T16:27:18.806" v="2953" actId="255"/>
        <pc:sldMkLst>
          <pc:docMk/>
          <pc:sldMk cId="3766486713" sldId="478"/>
        </pc:sldMkLst>
        <pc:spChg chg="mod">
          <ac:chgData name="Adilene Nunez Huang" userId="dafb2cd1-4f40-4ffc-8c0c-5f213e825bc2" providerId="ADAL" clId="{1262965D-1E9A-4401-AF6E-579AA6C8EBCA}" dt="2022-08-30T16:26:07.982" v="2737" actId="20577"/>
          <ac:spMkLst>
            <pc:docMk/>
            <pc:sldMk cId="3766486713" sldId="478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27:18.806" v="2953" actId="255"/>
          <ac:spMkLst>
            <pc:docMk/>
            <pc:sldMk cId="3766486713" sldId="478"/>
            <ac:spMk id="13" creationId="{BBDC2CEE-CC0A-4FA4-96A5-3D4A85282E70}"/>
          </ac:spMkLst>
        </pc:spChg>
        <pc:spChg chg="mod">
          <ac:chgData name="Adilene Nunez Huang" userId="dafb2cd1-4f40-4ffc-8c0c-5f213e825bc2" providerId="ADAL" clId="{1262965D-1E9A-4401-AF6E-579AA6C8EBCA}" dt="2022-08-30T16:26:27.047" v="2809" actId="1076"/>
          <ac:spMkLst>
            <pc:docMk/>
            <pc:sldMk cId="3766486713" sldId="478"/>
            <ac:spMk id="14" creationId="{C8E33D0B-ADFF-4CD3-9087-EAFBD92220C2}"/>
          </ac:spMkLst>
        </pc:spChg>
      </pc:sldChg>
      <pc:sldChg chg="del">
        <pc:chgData name="Adilene Nunez Huang" userId="dafb2cd1-4f40-4ffc-8c0c-5f213e825bc2" providerId="ADAL" clId="{1262965D-1E9A-4401-AF6E-579AA6C8EBCA}" dt="2022-08-30T16:27:38.812" v="2959" actId="47"/>
        <pc:sldMkLst>
          <pc:docMk/>
          <pc:sldMk cId="2645418010" sldId="480"/>
        </pc:sldMkLst>
      </pc:sldChg>
      <pc:sldChg chg="del">
        <pc:chgData name="Adilene Nunez Huang" userId="dafb2cd1-4f40-4ffc-8c0c-5f213e825bc2" providerId="ADAL" clId="{1262965D-1E9A-4401-AF6E-579AA6C8EBCA}" dt="2022-08-30T16:27:32.706" v="2954" actId="47"/>
        <pc:sldMkLst>
          <pc:docMk/>
          <pc:sldMk cId="187678493" sldId="481"/>
        </pc:sldMkLst>
      </pc:sldChg>
      <pc:sldChg chg="modSp mod">
        <pc:chgData name="Adilene Nunez Huang" userId="dafb2cd1-4f40-4ffc-8c0c-5f213e825bc2" providerId="ADAL" clId="{1262965D-1E9A-4401-AF6E-579AA6C8EBCA}" dt="2022-08-30T16:06:41.184" v="647" actId="20577"/>
        <pc:sldMkLst>
          <pc:docMk/>
          <pc:sldMk cId="2622077815" sldId="484"/>
        </pc:sldMkLst>
        <pc:spChg chg="mod">
          <ac:chgData name="Adilene Nunez Huang" userId="dafb2cd1-4f40-4ffc-8c0c-5f213e825bc2" providerId="ADAL" clId="{1262965D-1E9A-4401-AF6E-579AA6C8EBCA}" dt="2022-08-30T16:06:41.184" v="647" actId="20577"/>
          <ac:spMkLst>
            <pc:docMk/>
            <pc:sldMk cId="2622077815" sldId="484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05:43.932" v="418" actId="20577"/>
          <ac:spMkLst>
            <pc:docMk/>
            <pc:sldMk cId="2622077815" sldId="484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05:52.864" v="444" actId="20577"/>
          <ac:spMkLst>
            <pc:docMk/>
            <pc:sldMk cId="2622077815" sldId="484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09:09.951" v="996" actId="255"/>
        <pc:sldMkLst>
          <pc:docMk/>
          <pc:sldMk cId="2133066987" sldId="485"/>
        </pc:sldMkLst>
        <pc:spChg chg="mod">
          <ac:chgData name="Adilene Nunez Huang" userId="dafb2cd1-4f40-4ffc-8c0c-5f213e825bc2" providerId="ADAL" clId="{1262965D-1E9A-4401-AF6E-579AA6C8EBCA}" dt="2022-08-30T16:09:09.951" v="996" actId="255"/>
          <ac:spMkLst>
            <pc:docMk/>
            <pc:sldMk cId="2133066987" sldId="485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07:27.013" v="708" actId="20577"/>
          <ac:spMkLst>
            <pc:docMk/>
            <pc:sldMk cId="2133066987" sldId="485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07:32.676" v="722" actId="20577"/>
          <ac:spMkLst>
            <pc:docMk/>
            <pc:sldMk cId="2133066987" sldId="485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14:28.570" v="1469" actId="255"/>
        <pc:sldMkLst>
          <pc:docMk/>
          <pc:sldMk cId="491356291" sldId="486"/>
        </pc:sldMkLst>
        <pc:spChg chg="mod">
          <ac:chgData name="Adilene Nunez Huang" userId="dafb2cd1-4f40-4ffc-8c0c-5f213e825bc2" providerId="ADAL" clId="{1262965D-1E9A-4401-AF6E-579AA6C8EBCA}" dt="2022-08-30T16:14:28.570" v="1469" actId="255"/>
          <ac:spMkLst>
            <pc:docMk/>
            <pc:sldMk cId="491356291" sldId="486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12:59.446" v="1140" actId="20577"/>
          <ac:spMkLst>
            <pc:docMk/>
            <pc:sldMk cId="491356291" sldId="486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13:14.535" v="1173" actId="20577"/>
          <ac:spMkLst>
            <pc:docMk/>
            <pc:sldMk cId="491356291" sldId="486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12:37.718" v="1099" actId="20577"/>
        <pc:sldMkLst>
          <pc:docMk/>
          <pc:sldMk cId="1143079739" sldId="487"/>
        </pc:sldMkLst>
        <pc:spChg chg="mod">
          <ac:chgData name="Adilene Nunez Huang" userId="dafb2cd1-4f40-4ffc-8c0c-5f213e825bc2" providerId="ADAL" clId="{1262965D-1E9A-4401-AF6E-579AA6C8EBCA}" dt="2022-08-30T16:12:37.718" v="1099" actId="20577"/>
          <ac:spMkLst>
            <pc:docMk/>
            <pc:sldMk cId="1143079739" sldId="487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10:23.074" v="1034" actId="20577"/>
          <ac:spMkLst>
            <pc:docMk/>
            <pc:sldMk cId="1143079739" sldId="487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09:44.403" v="1007" actId="1076"/>
          <ac:spMkLst>
            <pc:docMk/>
            <pc:sldMk cId="1143079739" sldId="487"/>
            <ac:spMk id="12" creationId="{CC88A382-5B76-42FF-B133-4424573C7AB7}"/>
          </ac:spMkLst>
        </pc:spChg>
        <pc:spChg chg="mod">
          <ac:chgData name="Adilene Nunez Huang" userId="dafb2cd1-4f40-4ffc-8c0c-5f213e825bc2" providerId="ADAL" clId="{1262965D-1E9A-4401-AF6E-579AA6C8EBCA}" dt="2022-08-30T16:09:53.222" v="1025" actId="20577"/>
          <ac:spMkLst>
            <pc:docMk/>
            <pc:sldMk cId="1143079739" sldId="487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16:07.943" v="1623" actId="20577"/>
        <pc:sldMkLst>
          <pc:docMk/>
          <pc:sldMk cId="1779775349" sldId="488"/>
        </pc:sldMkLst>
        <pc:spChg chg="mod">
          <ac:chgData name="Adilene Nunez Huang" userId="dafb2cd1-4f40-4ffc-8c0c-5f213e825bc2" providerId="ADAL" clId="{1262965D-1E9A-4401-AF6E-579AA6C8EBCA}" dt="2022-08-30T16:16:07.943" v="1623" actId="20577"/>
          <ac:spMkLst>
            <pc:docMk/>
            <pc:sldMk cId="1779775349" sldId="488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14:51.839" v="1495" actId="20577"/>
          <ac:spMkLst>
            <pc:docMk/>
            <pc:sldMk cId="1779775349" sldId="488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14:56.198" v="1518" actId="20577"/>
          <ac:spMkLst>
            <pc:docMk/>
            <pc:sldMk cId="1779775349" sldId="488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20:07.893" v="1952" actId="20577"/>
        <pc:sldMkLst>
          <pc:docMk/>
          <pc:sldMk cId="579526240" sldId="489"/>
        </pc:sldMkLst>
        <pc:spChg chg="mod">
          <ac:chgData name="Adilene Nunez Huang" userId="dafb2cd1-4f40-4ffc-8c0c-5f213e825bc2" providerId="ADAL" clId="{1262965D-1E9A-4401-AF6E-579AA6C8EBCA}" dt="2022-08-30T16:20:07.893" v="1952" actId="20577"/>
          <ac:spMkLst>
            <pc:docMk/>
            <pc:sldMk cId="579526240" sldId="489"/>
            <ac:spMk id="3" creationId="{98FF7F5F-39DB-A73F-C760-C36E405175D0}"/>
          </ac:spMkLst>
        </pc:spChg>
        <pc:spChg chg="mod">
          <ac:chgData name="Adilene Nunez Huang" userId="dafb2cd1-4f40-4ffc-8c0c-5f213e825bc2" providerId="ADAL" clId="{1262965D-1E9A-4401-AF6E-579AA6C8EBCA}" dt="2022-08-30T16:18:47.545" v="1720" actId="20577"/>
          <ac:spMkLst>
            <pc:docMk/>
            <pc:sldMk cId="579526240" sldId="489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18:55.584" v="1760" actId="20577"/>
          <ac:spMkLst>
            <pc:docMk/>
            <pc:sldMk cId="579526240" sldId="489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21:20.307" v="2115" actId="255"/>
        <pc:sldMkLst>
          <pc:docMk/>
          <pc:sldMk cId="3601247634" sldId="490"/>
        </pc:sldMkLst>
        <pc:spChg chg="mod">
          <ac:chgData name="Adilene Nunez Huang" userId="dafb2cd1-4f40-4ffc-8c0c-5f213e825bc2" providerId="ADAL" clId="{1262965D-1E9A-4401-AF6E-579AA6C8EBCA}" dt="2022-08-30T16:20:42.004" v="2004" actId="20577"/>
          <ac:spMkLst>
            <pc:docMk/>
            <pc:sldMk cId="3601247634" sldId="490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21:20.307" v="2115" actId="255"/>
          <ac:spMkLst>
            <pc:docMk/>
            <pc:sldMk cId="3601247634" sldId="490"/>
            <ac:spMk id="13" creationId="{BBDC2CEE-CC0A-4FA4-96A5-3D4A85282E70}"/>
          </ac:spMkLst>
        </pc:spChg>
        <pc:spChg chg="mod">
          <ac:chgData name="Adilene Nunez Huang" userId="dafb2cd1-4f40-4ffc-8c0c-5f213e825bc2" providerId="ADAL" clId="{1262965D-1E9A-4401-AF6E-579AA6C8EBCA}" dt="2022-08-30T16:20:46.594" v="2028" actId="20577"/>
          <ac:spMkLst>
            <pc:docMk/>
            <pc:sldMk cId="3601247634" sldId="490"/>
            <ac:spMk id="14" creationId="{C8E33D0B-ADFF-4CD3-9087-EAFBD92220C2}"/>
          </ac:spMkLst>
        </pc:spChg>
      </pc:sldChg>
      <pc:sldChg chg="modSp mod">
        <pc:chgData name="Adilene Nunez Huang" userId="dafb2cd1-4f40-4ffc-8c0c-5f213e825bc2" providerId="ADAL" clId="{1262965D-1E9A-4401-AF6E-579AA6C8EBCA}" dt="2022-08-30T16:25:22.937" v="2641" actId="255"/>
        <pc:sldMkLst>
          <pc:docMk/>
          <pc:sldMk cId="1306535406" sldId="491"/>
        </pc:sldMkLst>
        <pc:spChg chg="mod">
          <ac:chgData name="Adilene Nunez Huang" userId="dafb2cd1-4f40-4ffc-8c0c-5f213e825bc2" providerId="ADAL" clId="{1262965D-1E9A-4401-AF6E-579AA6C8EBCA}" dt="2022-08-30T16:25:22.937" v="2641" actId="255"/>
          <ac:spMkLst>
            <pc:docMk/>
            <pc:sldMk cId="1306535406" sldId="491"/>
            <ac:spMk id="3" creationId="{0BF250DA-9B46-33B9-FC80-932E98DB5FE7}"/>
          </ac:spMkLst>
        </pc:spChg>
        <pc:spChg chg="mod">
          <ac:chgData name="Adilene Nunez Huang" userId="dafb2cd1-4f40-4ffc-8c0c-5f213e825bc2" providerId="ADAL" clId="{1262965D-1E9A-4401-AF6E-579AA6C8EBCA}" dt="2022-08-30T16:23:29.859" v="2408" actId="20577"/>
          <ac:spMkLst>
            <pc:docMk/>
            <pc:sldMk cId="1306535406" sldId="491"/>
            <ac:spMk id="11" creationId="{D2F5995D-C9DB-4681-A79B-93B956DF4C3E}"/>
          </ac:spMkLst>
        </pc:spChg>
        <pc:spChg chg="mod">
          <ac:chgData name="Adilene Nunez Huang" userId="dafb2cd1-4f40-4ffc-8c0c-5f213e825bc2" providerId="ADAL" clId="{1262965D-1E9A-4401-AF6E-579AA6C8EBCA}" dt="2022-08-30T16:23:54.367" v="2449" actId="1076"/>
          <ac:spMkLst>
            <pc:docMk/>
            <pc:sldMk cId="1306535406" sldId="491"/>
            <ac:spMk id="14" creationId="{C8E33D0B-ADFF-4CD3-9087-EAFBD92220C2}"/>
          </ac:spMkLst>
        </pc:spChg>
      </pc:sldChg>
      <pc:sldChg chg="del">
        <pc:chgData name="Adilene Nunez Huang" userId="dafb2cd1-4f40-4ffc-8c0c-5f213e825bc2" providerId="ADAL" clId="{1262965D-1E9A-4401-AF6E-579AA6C8EBCA}" dt="2022-08-30T16:27:34.374" v="2955" actId="47"/>
        <pc:sldMkLst>
          <pc:docMk/>
          <pc:sldMk cId="1888225809" sldId="492"/>
        </pc:sldMkLst>
      </pc:sldChg>
      <pc:sldChg chg="del">
        <pc:chgData name="Adilene Nunez Huang" userId="dafb2cd1-4f40-4ffc-8c0c-5f213e825bc2" providerId="ADAL" clId="{1262965D-1E9A-4401-AF6E-579AA6C8EBCA}" dt="2022-08-30T16:27:38.158" v="2958" actId="47"/>
        <pc:sldMkLst>
          <pc:docMk/>
          <pc:sldMk cId="4168436715" sldId="493"/>
        </pc:sldMkLst>
      </pc:sldChg>
      <pc:sldChg chg="modSp add mod ord">
        <pc:chgData name="Adilene Nunez Huang" userId="dafb2cd1-4f40-4ffc-8c0c-5f213e825bc2" providerId="ADAL" clId="{1262965D-1E9A-4401-AF6E-579AA6C8EBCA}" dt="2022-08-30T16:07:13.752" v="682" actId="20577"/>
        <pc:sldMkLst>
          <pc:docMk/>
          <pc:sldMk cId="191574231" sldId="494"/>
        </pc:sldMkLst>
        <pc:spChg chg="mod">
          <ac:chgData name="Adilene Nunez Huang" userId="dafb2cd1-4f40-4ffc-8c0c-5f213e825bc2" providerId="ADAL" clId="{1262965D-1E9A-4401-AF6E-579AA6C8EBCA}" dt="2022-08-30T16:07:13.752" v="682" actId="20577"/>
          <ac:spMkLst>
            <pc:docMk/>
            <pc:sldMk cId="191574231" sldId="494"/>
            <ac:spMk id="12" creationId="{00000000-0000-0000-0000-000000000000}"/>
          </ac:spMkLst>
        </pc:spChg>
      </pc:sldChg>
      <pc:sldChg chg="modSp add mod ord">
        <pc:chgData name="Adilene Nunez Huang" userId="dafb2cd1-4f40-4ffc-8c0c-5f213e825bc2" providerId="ADAL" clId="{1262965D-1E9A-4401-AF6E-579AA6C8EBCA}" dt="2022-08-30T16:09:40.621" v="1005" actId="20577"/>
        <pc:sldMkLst>
          <pc:docMk/>
          <pc:sldMk cId="532319441" sldId="495"/>
        </pc:sldMkLst>
        <pc:spChg chg="mod">
          <ac:chgData name="Adilene Nunez Huang" userId="dafb2cd1-4f40-4ffc-8c0c-5f213e825bc2" providerId="ADAL" clId="{1262965D-1E9A-4401-AF6E-579AA6C8EBCA}" dt="2022-08-30T16:09:40.621" v="1005" actId="20577"/>
          <ac:spMkLst>
            <pc:docMk/>
            <pc:sldMk cId="532319441" sldId="495"/>
            <ac:spMk id="12" creationId="{00000000-0000-0000-0000-000000000000}"/>
          </ac:spMkLst>
        </pc:spChg>
      </pc:sldChg>
      <pc:sldChg chg="modSp add mod ord">
        <pc:chgData name="Adilene Nunez Huang" userId="dafb2cd1-4f40-4ffc-8c0c-5f213e825bc2" providerId="ADAL" clId="{1262965D-1E9A-4401-AF6E-579AA6C8EBCA}" dt="2022-08-30T16:14:42.943" v="1483" actId="20577"/>
        <pc:sldMkLst>
          <pc:docMk/>
          <pc:sldMk cId="2365508096" sldId="496"/>
        </pc:sldMkLst>
        <pc:spChg chg="mod">
          <ac:chgData name="Adilene Nunez Huang" userId="dafb2cd1-4f40-4ffc-8c0c-5f213e825bc2" providerId="ADAL" clId="{1262965D-1E9A-4401-AF6E-579AA6C8EBCA}" dt="2022-08-30T16:14:42.943" v="1483" actId="20577"/>
          <ac:spMkLst>
            <pc:docMk/>
            <pc:sldMk cId="2365508096" sldId="496"/>
            <ac:spMk id="12" creationId="{00000000-0000-0000-0000-000000000000}"/>
          </ac:spMkLst>
        </pc:spChg>
      </pc:sldChg>
      <pc:sldChg chg="modSp add mod ord">
        <pc:chgData name="Adilene Nunez Huang" userId="dafb2cd1-4f40-4ffc-8c0c-5f213e825bc2" providerId="ADAL" clId="{1262965D-1E9A-4401-AF6E-579AA6C8EBCA}" dt="2022-08-30T16:20:24.628" v="1979" actId="20577"/>
        <pc:sldMkLst>
          <pc:docMk/>
          <pc:sldMk cId="757438053" sldId="497"/>
        </pc:sldMkLst>
        <pc:spChg chg="mod">
          <ac:chgData name="Adilene Nunez Huang" userId="dafb2cd1-4f40-4ffc-8c0c-5f213e825bc2" providerId="ADAL" clId="{1262965D-1E9A-4401-AF6E-579AA6C8EBCA}" dt="2022-08-30T16:20:24.628" v="1979" actId="20577"/>
          <ac:spMkLst>
            <pc:docMk/>
            <pc:sldMk cId="757438053" sldId="497"/>
            <ac:spMk id="12" creationId="{00000000-0000-0000-0000-000000000000}"/>
          </ac:spMkLst>
        </pc:spChg>
      </pc:sldChg>
      <pc:sldChg chg="modSp add mod">
        <pc:chgData name="Adilene Nunez Huang" userId="dafb2cd1-4f40-4ffc-8c0c-5f213e825bc2" providerId="ADAL" clId="{1262965D-1E9A-4401-AF6E-579AA6C8EBCA}" dt="2022-08-30T16:22:23.583" v="2238" actId="20577"/>
        <pc:sldMkLst>
          <pc:docMk/>
          <pc:sldMk cId="1300324473" sldId="498"/>
        </pc:sldMkLst>
        <pc:spChg chg="mod">
          <ac:chgData name="Adilene Nunez Huang" userId="dafb2cd1-4f40-4ffc-8c0c-5f213e825bc2" providerId="ADAL" clId="{1262965D-1E9A-4401-AF6E-579AA6C8EBCA}" dt="2022-08-30T16:22:23.583" v="2238" actId="20577"/>
          <ac:spMkLst>
            <pc:docMk/>
            <pc:sldMk cId="1300324473" sldId="498"/>
            <ac:spMk id="13" creationId="{BBDC2CEE-CC0A-4FA4-96A5-3D4A85282E70}"/>
          </ac:spMkLst>
        </pc:spChg>
        <pc:spChg chg="mod">
          <ac:chgData name="Adilene Nunez Huang" userId="dafb2cd1-4f40-4ffc-8c0c-5f213e825bc2" providerId="ADAL" clId="{1262965D-1E9A-4401-AF6E-579AA6C8EBCA}" dt="2022-08-30T16:21:30.097" v="2123" actId="20577"/>
          <ac:spMkLst>
            <pc:docMk/>
            <pc:sldMk cId="1300324473" sldId="498"/>
            <ac:spMk id="14" creationId="{C8E33D0B-ADFF-4CD3-9087-EAFBD92220C2}"/>
          </ac:spMkLst>
        </pc:spChg>
      </pc:sldChg>
      <pc:sldChg chg="modSp add mod">
        <pc:chgData name="Adilene Nunez Huang" userId="dafb2cd1-4f40-4ffc-8c0c-5f213e825bc2" providerId="ADAL" clId="{1262965D-1E9A-4401-AF6E-579AA6C8EBCA}" dt="2022-08-30T16:23:04.697" v="2327" actId="20577"/>
        <pc:sldMkLst>
          <pc:docMk/>
          <pc:sldMk cId="1278449002" sldId="499"/>
        </pc:sldMkLst>
        <pc:spChg chg="mod">
          <ac:chgData name="Adilene Nunez Huang" userId="dafb2cd1-4f40-4ffc-8c0c-5f213e825bc2" providerId="ADAL" clId="{1262965D-1E9A-4401-AF6E-579AA6C8EBCA}" dt="2022-08-30T16:23:04.697" v="2327" actId="20577"/>
          <ac:spMkLst>
            <pc:docMk/>
            <pc:sldMk cId="1278449002" sldId="499"/>
            <ac:spMk id="13" creationId="{BBDC2CEE-CC0A-4FA4-96A5-3D4A85282E70}"/>
          </ac:spMkLst>
        </pc:spChg>
      </pc:sldChg>
      <pc:sldChg chg="modSp add mod ord">
        <pc:chgData name="Adilene Nunez Huang" userId="dafb2cd1-4f40-4ffc-8c0c-5f213e825bc2" providerId="ADAL" clId="{1262965D-1E9A-4401-AF6E-579AA6C8EBCA}" dt="2022-08-30T16:25:51.256" v="2688" actId="313"/>
        <pc:sldMkLst>
          <pc:docMk/>
          <pc:sldMk cId="1910982863" sldId="500"/>
        </pc:sldMkLst>
        <pc:spChg chg="mod">
          <ac:chgData name="Adilene Nunez Huang" userId="dafb2cd1-4f40-4ffc-8c0c-5f213e825bc2" providerId="ADAL" clId="{1262965D-1E9A-4401-AF6E-579AA6C8EBCA}" dt="2022-08-30T16:25:51.256" v="2688" actId="313"/>
          <ac:spMkLst>
            <pc:docMk/>
            <pc:sldMk cId="1910982863" sldId="500"/>
            <ac:spMk id="12" creationId="{00000000-0000-0000-0000-000000000000}"/>
          </ac:spMkLst>
        </pc:spChg>
      </pc:sldChg>
      <pc:sldChg chg="modSp add mod ord">
        <pc:chgData name="Adilene Nunez Huang" userId="dafb2cd1-4f40-4ffc-8c0c-5f213e825bc2" providerId="ADAL" clId="{1262965D-1E9A-4401-AF6E-579AA6C8EBCA}" dt="2022-08-30T16:25:47.929" v="2687" actId="20577"/>
        <pc:sldMkLst>
          <pc:docMk/>
          <pc:sldMk cId="4171915793" sldId="501"/>
        </pc:sldMkLst>
        <pc:spChg chg="mod">
          <ac:chgData name="Adilene Nunez Huang" userId="dafb2cd1-4f40-4ffc-8c0c-5f213e825bc2" providerId="ADAL" clId="{1262965D-1E9A-4401-AF6E-579AA6C8EBCA}" dt="2022-08-30T16:25:47.929" v="2687" actId="20577"/>
          <ac:spMkLst>
            <pc:docMk/>
            <pc:sldMk cId="4171915793" sldId="501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4FF72-3A63-490E-A3D2-1DBC31131FD9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3C915-09EF-499F-AE3E-7F9D35316F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2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98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61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944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876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09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3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72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0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7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39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501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0574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060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6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38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4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90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29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52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14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01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85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0164-5112-48F3-B5AE-8D50CA622A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1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5818-316E-466D-BDFF-1051664BD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EC885-97E2-4BCD-8476-4BE2530DF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93FF1-F8B9-4273-83B9-F43AD0F03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8F4F0-880A-4222-86EC-D9D7B031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57BF1-7E23-42ED-8DEA-6EBCD45E3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9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BD074-5526-4F48-A7AA-F5CA2D5A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CE6DF-C749-4F59-A645-33F758B13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DBD04-E47C-4943-9BFB-FD5DCFC2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EA0DE-6013-4934-AECD-6C17595F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05FCC-3326-44C9-A38B-1D4FA43C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4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285494-002E-4BEC-9A3B-502C9436D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BF9E5-444D-4B0B-A3FC-386BA78D4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9BFFD-82DC-418D-94E8-AD23992E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624E0-9C91-45D5-8D33-B46AD756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8665F-D23F-42E3-8038-E27E6B99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EE28E-BD02-4B2B-8961-A0945D5FC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EC8EE-E1C6-414E-BA1E-A294014CD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76C8-828E-4E11-A4E1-B9E90B51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37662-9942-4AFE-871E-DF995C4D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6C80F-4F9B-4048-81CD-62D2F58C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1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76EE-757B-4C89-A9DA-3FD48E87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43628-A5E6-41DB-8DAA-BCCFBFAE6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0A867-AC8A-4D6C-B878-129B6333E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01905-1E13-4713-AD73-B3C4AB32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E348E-93E5-4DF0-B6C7-FF3EB41A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2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72887-A2A6-4F65-84D0-29A04F5F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220C0-50F5-4603-A58D-DEEB8FEDE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8566F-9A12-4863-89CD-F4B965825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8D1BC-6992-42C6-9F91-C55CDC8B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5FDB9-A8A4-4CE0-9F12-74FB9E58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2A20E-C32E-47CE-9248-E0F6B0BE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7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A7BC-B2DB-4DDA-B010-CB407F255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1A68C-833D-4EDB-A907-26E326D8E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C9408-4148-47A3-A142-729A9EBED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C5BEC-AE8F-4ACC-BDC8-7B8DB4707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E94F7-486E-42E8-9CC2-0BE1BB005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0DDF73-A018-43B7-8344-55B1A3FB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35550-64A7-4C04-874A-EBCDE115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8B5C1-55D9-40CD-BC00-C333B422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1B7D1-73EA-42C6-9702-54573257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9D536-801C-4176-A70F-B2D973976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755497-CCA8-4798-BC83-EF5195945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61785-3061-4F0E-9621-F667F0F2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2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635F57-CFE1-4293-9CC5-0CE8A369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BEE1A-5CDA-4910-BE1D-F897C953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5956C-6C36-450B-A320-C95E7503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93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2E465-8657-485E-B911-49A90FEDE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00C3F-E7FC-4DEE-9955-4C78FC085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C0B08-E201-4933-A085-DF424682A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FA5E1-2272-4FA1-A4DD-E961F0AAB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F8D4F-8F71-4F00-B276-BE49E1DA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D76AA-95D5-49AE-8565-89BAD065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0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E559A-CE5F-445E-BFA8-3CD72922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3A225-528D-4E5D-B954-D05175167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12159-BA98-4FA2-BD3E-8F8E30590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75F5F-E48D-4519-82B1-4D9E727F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DCDA5-6D5B-4A3E-A067-831F6A426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A1D32-68AC-4E22-90B7-7D3C9655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5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B2334-040B-4CD3-B05F-2C10C07F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9D52F-99C1-4A04-A3FF-243078371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79039-8B3C-4B80-B4DB-A05FB06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225E-5E65-4765-ADD5-9548EE373A61}" type="datetimeFigureOut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5842E-9321-4227-973D-7C3DF74C9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DA207-3DD3-4714-91C5-551815D55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BC55B-9A5C-44C6-AB41-1FE7E0AFB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4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07CED02D-1D25-40BA-A396-8C5EC79030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5"/>
          <a:stretch/>
        </p:blipFill>
        <p:spPr>
          <a:xfrm flipH="1">
            <a:off x="2817092" y="0"/>
            <a:ext cx="9374908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E1E7A9A-A517-40B3-9DC5-9A611B9C4168}"/>
              </a:ext>
            </a:extLst>
          </p:cNvPr>
          <p:cNvSpPr/>
          <p:nvPr/>
        </p:nvSpPr>
        <p:spPr>
          <a:xfrm>
            <a:off x="0" y="0"/>
            <a:ext cx="4535055" cy="6858000"/>
          </a:xfrm>
          <a:prstGeom prst="rect">
            <a:avLst/>
          </a:prstGeom>
          <a:gradFill>
            <a:gsLst>
              <a:gs pos="46000">
                <a:srgbClr val="002E5D"/>
              </a:gs>
              <a:gs pos="100000">
                <a:srgbClr val="002E5D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782C142-999C-4983-8192-55C7F6662976}"/>
              </a:ext>
            </a:extLst>
          </p:cNvPr>
          <p:cNvSpPr txBox="1">
            <a:spLocks/>
          </p:cNvSpPr>
          <p:nvPr/>
        </p:nvSpPr>
        <p:spPr>
          <a:xfrm>
            <a:off x="701545" y="1090673"/>
            <a:ext cx="6090145" cy="16272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5400" dirty="0">
                <a:solidFill>
                  <a:srgbClr val="EABEDB"/>
                </a:solidFill>
                <a:effectLst/>
                <a:latin typeface="Franklin Gothic Demi"/>
              </a:rPr>
              <a:t>Afghan </a:t>
            </a:r>
            <a:r>
              <a:rPr lang="en-US" sz="5400">
                <a:solidFill>
                  <a:srgbClr val="EABEDB"/>
                </a:solidFill>
                <a:effectLst/>
                <a:latin typeface="Franklin Gothic Demi"/>
              </a:rPr>
              <a:t>Asylum Interview </a:t>
            </a:r>
            <a:r>
              <a:rPr lang="en-US" sz="5400" dirty="0">
                <a:solidFill>
                  <a:srgbClr val="EABEDB"/>
                </a:solidFill>
                <a:effectLst/>
                <a:latin typeface="Franklin Gothic Demi"/>
              </a:rPr>
              <a:t>Prep Training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589B254-9F58-4355-A901-0E1D71E05B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45" y="5376763"/>
            <a:ext cx="2014540" cy="74497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D0EDAA6E-ABCE-4061-9221-6A2EB3EA5DF7}"/>
              </a:ext>
            </a:extLst>
          </p:cNvPr>
          <p:cNvSpPr/>
          <p:nvPr/>
        </p:nvSpPr>
        <p:spPr>
          <a:xfrm>
            <a:off x="590673" y="3301557"/>
            <a:ext cx="5911393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August 30, 2022	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3E23C21-AED6-4CD9-9B9D-5D8CB3D827CF}"/>
              </a:ext>
            </a:extLst>
          </p:cNvPr>
          <p:cNvCxnSpPr>
            <a:cxnSpLocks/>
          </p:cNvCxnSpPr>
          <p:nvPr/>
        </p:nvCxnSpPr>
        <p:spPr>
          <a:xfrm>
            <a:off x="693768" y="3009727"/>
            <a:ext cx="5808298" cy="0"/>
          </a:xfrm>
          <a:prstGeom prst="line">
            <a:avLst/>
          </a:prstGeom>
          <a:ln w="19050">
            <a:solidFill>
              <a:srgbClr val="92C1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14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200844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People and roles – the attorney</a:t>
            </a:r>
          </a:p>
        </p:txBody>
      </p:sp>
    </p:spTree>
    <p:extLst>
      <p:ext uri="{BB962C8B-B14F-4D97-AF65-F5344CB8AC3E}">
        <p14:creationId xmlns:p14="http://schemas.microsoft.com/office/powerpoint/2010/main" val="40345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53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People and Roles – the attorney|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attorney’s role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936600" y="1558977"/>
            <a:ext cx="103132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Ensure effective communication between client and AO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Never answer questions for the 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Speak up in moments to support effective communication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Point the AO’s attention to evidence in the record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Protect the client’s rights and be their advocate in the room</a:t>
            </a:r>
          </a:p>
        </p:txBody>
      </p:sp>
    </p:spTree>
    <p:extLst>
      <p:ext uri="{BB962C8B-B14F-4D97-AF65-F5344CB8AC3E}">
        <p14:creationId xmlns:p14="http://schemas.microsoft.com/office/powerpoint/2010/main" val="49135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200844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People and roles – the interpreter</a:t>
            </a:r>
          </a:p>
        </p:txBody>
      </p:sp>
    </p:spTree>
    <p:extLst>
      <p:ext uri="{BB962C8B-B14F-4D97-AF65-F5344CB8AC3E}">
        <p14:creationId xmlns:p14="http://schemas.microsoft.com/office/powerpoint/2010/main" val="236550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761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People and Roles – the interpreter|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interpreter’s role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936600" y="1770081"/>
            <a:ext cx="1031323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Ensure the client and AO can understand each 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Translate verbatim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Destroy notes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7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process – immediately after filing </a:t>
            </a:r>
          </a:p>
        </p:txBody>
      </p:sp>
    </p:spTree>
    <p:extLst>
      <p:ext uri="{BB962C8B-B14F-4D97-AF65-F5344CB8AC3E}">
        <p14:creationId xmlns:p14="http://schemas.microsoft.com/office/powerpoint/2010/main" val="268502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5104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The process – immediately after filing|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Immediately after filing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936600" y="1727990"/>
            <a:ext cx="103132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Franklin Gothic Medium" panose="020B0603020102020204" pitchFamily="34" charset="0"/>
              </a:rPr>
              <a:t>AO will call you about a week after filing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Franklin Gothic Medium" panose="020B0603020102020204" pitchFamily="34" charset="0"/>
              </a:rPr>
              <a:t>Date, time, location – ask about interpreter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Franklin Gothic Medium" panose="020B0603020102020204" pitchFamily="34" charset="0"/>
              </a:rPr>
              <a:t>Receipt notice, interview notice will come later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Franklin Gothic Medium" panose="020B0603020102020204" pitchFamily="34" charset="0"/>
              </a:rPr>
              <a:t>Go directly into interview prep</a:t>
            </a:r>
          </a:p>
        </p:txBody>
      </p:sp>
    </p:spTree>
    <p:extLst>
      <p:ext uri="{BB962C8B-B14F-4D97-AF65-F5344CB8AC3E}">
        <p14:creationId xmlns:p14="http://schemas.microsoft.com/office/powerpoint/2010/main" val="57952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process – the interview, generally</a:t>
            </a:r>
          </a:p>
        </p:txBody>
      </p:sp>
    </p:spTree>
    <p:extLst>
      <p:ext uri="{BB962C8B-B14F-4D97-AF65-F5344CB8AC3E}">
        <p14:creationId xmlns:p14="http://schemas.microsoft.com/office/powerpoint/2010/main" val="75743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1989602"/>
            <a:ext cx="9867644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Get there early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Checking-in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Waiting to get called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Going into the interview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5084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The process – the interview, generally|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interview, generally</a:t>
            </a:r>
          </a:p>
        </p:txBody>
      </p:sp>
    </p:spTree>
    <p:extLst>
      <p:ext uri="{BB962C8B-B14F-4D97-AF65-F5344CB8AC3E}">
        <p14:creationId xmlns:p14="http://schemas.microsoft.com/office/powerpoint/2010/main" val="360124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1989602"/>
            <a:ext cx="9867644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Preliminary items</a:t>
            </a:r>
          </a:p>
          <a:p>
            <a:pPr marL="914400" lvl="1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ID, swearing in, recording, notes, interpreter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Going over the I-589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Substantive questions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5084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The process – the interview, generally|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interview, generally, cont.</a:t>
            </a:r>
          </a:p>
        </p:txBody>
      </p:sp>
    </p:spTree>
    <p:extLst>
      <p:ext uri="{BB962C8B-B14F-4D97-AF65-F5344CB8AC3E}">
        <p14:creationId xmlns:p14="http://schemas.microsoft.com/office/powerpoint/2010/main" val="130032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1989602"/>
            <a:ext cx="9867644" cy="217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Bar questions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Rehabilitation or clarifying questions vs. closing argument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Decision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5084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The process – the interview, generally|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interview, generally, cont.</a:t>
            </a:r>
          </a:p>
        </p:txBody>
      </p:sp>
    </p:spTree>
    <p:extLst>
      <p:ext uri="{BB962C8B-B14F-4D97-AF65-F5344CB8AC3E}">
        <p14:creationId xmlns:p14="http://schemas.microsoft.com/office/powerpoint/2010/main" val="127844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12B5AB4-56D2-472C-BC44-C3182231215D}"/>
              </a:ext>
            </a:extLst>
          </p:cNvPr>
          <p:cNvCxnSpPr>
            <a:cxnSpLocks/>
          </p:cNvCxnSpPr>
          <p:nvPr/>
        </p:nvCxnSpPr>
        <p:spPr>
          <a:xfrm>
            <a:off x="2726626" y="1295400"/>
            <a:ext cx="0" cy="5067300"/>
          </a:xfrm>
          <a:prstGeom prst="line">
            <a:avLst/>
          </a:prstGeom>
          <a:ln w="76200">
            <a:solidFill>
              <a:srgbClr val="002A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F921417-CCBD-4998-AC43-F31559EDF316}"/>
              </a:ext>
            </a:extLst>
          </p:cNvPr>
          <p:cNvSpPr/>
          <p:nvPr/>
        </p:nvSpPr>
        <p:spPr>
          <a:xfrm>
            <a:off x="3240989" y="1793518"/>
            <a:ext cx="6720507" cy="583720"/>
          </a:xfrm>
          <a:prstGeom prst="rect">
            <a:avLst/>
          </a:prstGeom>
          <a:solidFill>
            <a:srgbClr val="92C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E35E067-B873-4B9B-9800-D81B8B69CC23}"/>
              </a:ext>
            </a:extLst>
          </p:cNvPr>
          <p:cNvSpPr txBox="1">
            <a:spLocks/>
          </p:cNvSpPr>
          <p:nvPr/>
        </p:nvSpPr>
        <p:spPr>
          <a:xfrm>
            <a:off x="3423232" y="1903962"/>
            <a:ext cx="6066144" cy="3610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E5D"/>
                </a:solidFill>
                <a:effectLst/>
                <a:latin typeface="Franklin Gothic Demi"/>
              </a:rPr>
              <a:t>Welcome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ffectLst/>
                <a:latin typeface="Franklin Gothic Medium"/>
              </a:rPr>
              <a:t>Introductions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sz="1700" dirty="0">
              <a:solidFill>
                <a:srgbClr val="474236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6BAF5F-4B0F-4020-8835-42A99B6EB5A4}"/>
              </a:ext>
            </a:extLst>
          </p:cNvPr>
          <p:cNvSpPr/>
          <p:nvPr/>
        </p:nvSpPr>
        <p:spPr>
          <a:xfrm>
            <a:off x="2559941" y="1901895"/>
            <a:ext cx="333369" cy="333369"/>
          </a:xfrm>
          <a:prstGeom prst="ellipse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D43758-CFF5-4AA6-80DE-FB92655BE1F1}"/>
              </a:ext>
            </a:extLst>
          </p:cNvPr>
          <p:cNvSpPr/>
          <p:nvPr/>
        </p:nvSpPr>
        <p:spPr>
          <a:xfrm>
            <a:off x="3240989" y="2681774"/>
            <a:ext cx="6720507" cy="583720"/>
          </a:xfrm>
          <a:prstGeom prst="rect">
            <a:avLst/>
          </a:prstGeom>
          <a:solidFill>
            <a:srgbClr val="92C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13C6CBD-EC4C-4B9A-84F4-4C6405470206}"/>
              </a:ext>
            </a:extLst>
          </p:cNvPr>
          <p:cNvSpPr txBox="1">
            <a:spLocks/>
          </p:cNvSpPr>
          <p:nvPr/>
        </p:nvSpPr>
        <p:spPr>
          <a:xfrm>
            <a:off x="3351345" y="2787929"/>
            <a:ext cx="6208828" cy="3610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E5D"/>
                </a:solidFill>
                <a:effectLst/>
                <a:latin typeface="Franklin Gothic Demi"/>
              </a:rPr>
              <a:t>You’ve filed. What comes next?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9EB034-AC0A-4B25-9694-9CDC2CD0411E}"/>
              </a:ext>
            </a:extLst>
          </p:cNvPr>
          <p:cNvSpPr/>
          <p:nvPr/>
        </p:nvSpPr>
        <p:spPr>
          <a:xfrm>
            <a:off x="2559940" y="2817806"/>
            <a:ext cx="333369" cy="333369"/>
          </a:xfrm>
          <a:prstGeom prst="ellipse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A0068C-E34B-4373-873F-D7FBAD122A52}"/>
              </a:ext>
            </a:extLst>
          </p:cNvPr>
          <p:cNvSpPr/>
          <p:nvPr/>
        </p:nvSpPr>
        <p:spPr>
          <a:xfrm>
            <a:off x="3240990" y="3544536"/>
            <a:ext cx="6720506" cy="516999"/>
          </a:xfrm>
          <a:prstGeom prst="rect">
            <a:avLst/>
          </a:prstGeom>
          <a:solidFill>
            <a:srgbClr val="92C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002E5D"/>
                </a:solidFill>
                <a:effectLst/>
                <a:latin typeface="Franklin Gothic Demi"/>
              </a:rPr>
              <a:t>  People and Roles</a:t>
            </a:r>
            <a:endParaRPr lang="en-US" sz="2400" dirty="0">
              <a:latin typeface="+mj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5699B0E-969F-4235-8D11-DEA0415FE14A}"/>
              </a:ext>
            </a:extLst>
          </p:cNvPr>
          <p:cNvSpPr/>
          <p:nvPr/>
        </p:nvSpPr>
        <p:spPr>
          <a:xfrm>
            <a:off x="2559940" y="3628668"/>
            <a:ext cx="333369" cy="333369"/>
          </a:xfrm>
          <a:prstGeom prst="ellipse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7C7FA2-B69A-4E2F-BB0A-0A3C3EAF0074}"/>
              </a:ext>
            </a:extLst>
          </p:cNvPr>
          <p:cNvSpPr/>
          <p:nvPr/>
        </p:nvSpPr>
        <p:spPr>
          <a:xfrm>
            <a:off x="3240988" y="4335137"/>
            <a:ext cx="6720507" cy="583720"/>
          </a:xfrm>
          <a:prstGeom prst="rect">
            <a:avLst/>
          </a:prstGeom>
          <a:solidFill>
            <a:srgbClr val="92C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0E6A61-BC36-4537-9D5E-6BED3B3D6F26}"/>
              </a:ext>
            </a:extLst>
          </p:cNvPr>
          <p:cNvSpPr/>
          <p:nvPr/>
        </p:nvSpPr>
        <p:spPr>
          <a:xfrm>
            <a:off x="2559940" y="4396806"/>
            <a:ext cx="333369" cy="333369"/>
          </a:xfrm>
          <a:prstGeom prst="ellipse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926EBE-6EE5-4523-B8FB-E18360C6A2DC}"/>
              </a:ext>
            </a:extLst>
          </p:cNvPr>
          <p:cNvSpPr/>
          <p:nvPr/>
        </p:nvSpPr>
        <p:spPr>
          <a:xfrm>
            <a:off x="3240989" y="5061987"/>
            <a:ext cx="6720507" cy="583720"/>
          </a:xfrm>
          <a:prstGeom prst="rect">
            <a:avLst/>
          </a:prstGeom>
          <a:solidFill>
            <a:srgbClr val="92C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2F11265-6181-4292-89A6-10F146B3DF79}"/>
              </a:ext>
            </a:extLst>
          </p:cNvPr>
          <p:cNvSpPr/>
          <p:nvPr/>
        </p:nvSpPr>
        <p:spPr>
          <a:xfrm>
            <a:off x="2559940" y="5187684"/>
            <a:ext cx="333369" cy="333369"/>
          </a:xfrm>
          <a:prstGeom prst="ellipse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5D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63D8A9-8E09-47C4-B4B8-B7D15ACB7A73}"/>
              </a:ext>
            </a:extLst>
          </p:cNvPr>
          <p:cNvSpPr/>
          <p:nvPr/>
        </p:nvSpPr>
        <p:spPr>
          <a:xfrm>
            <a:off x="374511" y="6285802"/>
            <a:ext cx="2131930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>
                <a:solidFill>
                  <a:srgbClr val="EABEDB"/>
                </a:solidFill>
                <a:latin typeface="Franklin Gothic Medium"/>
                <a:sym typeface="Wingdings" panose="05000000000000000000" pitchFamily="2" charset="2"/>
              </a:rPr>
              <a:t>Agenda|</a:t>
            </a:r>
            <a:r>
              <a:rPr lang="en-US">
                <a:solidFill>
                  <a:srgbClr val="EABEDB"/>
                </a:solidFill>
                <a:latin typeface="Franklin Gothic Medium"/>
              </a:rPr>
              <a:t> tahirih.org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AD9F912-0280-4EC7-AEB2-527D703A6DB5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E4A260-E789-441F-B03D-8F2E3E52EDB6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>
                <a:solidFill>
                  <a:srgbClr val="EABEDB"/>
                </a:solidFill>
                <a:latin typeface="Franklin Gothic Demi" panose="020B0703020102020204" pitchFamily="34" charset="0"/>
              </a:rPr>
              <a:t>Agenda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6449010E-9A3C-4561-BD31-957244BD923E}"/>
              </a:ext>
            </a:extLst>
          </p:cNvPr>
          <p:cNvSpPr txBox="1">
            <a:spLocks/>
          </p:cNvSpPr>
          <p:nvPr/>
        </p:nvSpPr>
        <p:spPr>
          <a:xfrm>
            <a:off x="3351345" y="4391083"/>
            <a:ext cx="6208828" cy="52777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E5D"/>
                </a:solidFill>
                <a:effectLst/>
                <a:latin typeface="Franklin Gothic Demi Cond"/>
              </a:rPr>
              <a:t>The process</a:t>
            </a:r>
            <a:endParaRPr lang="en-US" sz="2400" dirty="0">
              <a:latin typeface="Franklin Gothic Demi Cond"/>
            </a:endParaRP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31A12D61-2FC5-4115-BDDB-7C945A0A2EBF}"/>
              </a:ext>
            </a:extLst>
          </p:cNvPr>
          <p:cNvSpPr txBox="1">
            <a:spLocks/>
          </p:cNvSpPr>
          <p:nvPr/>
        </p:nvSpPr>
        <p:spPr>
          <a:xfrm>
            <a:off x="3423232" y="5182421"/>
            <a:ext cx="6208828" cy="3610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E5D"/>
                </a:solidFill>
                <a:effectLst/>
                <a:latin typeface="Franklin Gothic Demi Cond"/>
              </a:rPr>
              <a:t>Tips and questions</a:t>
            </a:r>
            <a:endParaRPr lang="en-US" sz="2400" dirty="0">
              <a:latin typeface="Franklin Gothic Demi Cond"/>
            </a:endParaRPr>
          </a:p>
        </p:txBody>
      </p:sp>
    </p:spTree>
    <p:extLst>
      <p:ext uri="{BB962C8B-B14F-4D97-AF65-F5344CB8AC3E}">
        <p14:creationId xmlns:p14="http://schemas.microsoft.com/office/powerpoint/2010/main" val="384486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Preparing the client for the interview</a:t>
            </a:r>
          </a:p>
        </p:txBody>
      </p:sp>
    </p:spTree>
    <p:extLst>
      <p:ext uri="{BB962C8B-B14F-4D97-AF65-F5344CB8AC3E}">
        <p14:creationId xmlns:p14="http://schemas.microsoft.com/office/powerpoint/2010/main" val="191098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1944631"/>
            <a:ext cx="9867644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2E5D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969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Preparing the client for the interview|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454900" y="244104"/>
            <a:ext cx="11569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Preparing the client for the interview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F250DA-9B46-33B9-FC80-932E98DB5FE7}"/>
              </a:ext>
            </a:extLst>
          </p:cNvPr>
          <p:cNvSpPr txBox="1"/>
          <p:nvPr/>
        </p:nvSpPr>
        <p:spPr>
          <a:xfrm>
            <a:off x="1229349" y="1740255"/>
            <a:ext cx="10020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Give an overview of what to expect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Number of sessions to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Goal of first session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Goal of second session (and sessions thereafter)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Medium" panose="020B0603020102020204" pitchFamily="34" charset="0"/>
              </a:rPr>
              <a:t>Goal of final session</a:t>
            </a:r>
          </a:p>
        </p:txBody>
      </p:sp>
    </p:spTree>
    <p:extLst>
      <p:ext uri="{BB962C8B-B14F-4D97-AF65-F5344CB8AC3E}">
        <p14:creationId xmlns:p14="http://schemas.microsoft.com/office/powerpoint/2010/main" val="130653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Supporting the client during interview prep</a:t>
            </a:r>
          </a:p>
        </p:txBody>
      </p:sp>
    </p:spTree>
    <p:extLst>
      <p:ext uri="{BB962C8B-B14F-4D97-AF65-F5344CB8AC3E}">
        <p14:creationId xmlns:p14="http://schemas.microsoft.com/office/powerpoint/2010/main" val="41719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1868991"/>
            <a:ext cx="9867644" cy="396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Practice like it’s the real thing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Transparency is key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Give the client some control and decision-making power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Offer breaks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Give the client their I-589 and declaration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Working with an interpreter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5577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Supporting the client during interview prep|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252669" y="-178662"/>
            <a:ext cx="116866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Supporting the client during interview prep</a:t>
            </a:r>
          </a:p>
        </p:txBody>
      </p:sp>
    </p:spTree>
    <p:extLst>
      <p:ext uri="{BB962C8B-B14F-4D97-AF65-F5344CB8AC3E}">
        <p14:creationId xmlns:p14="http://schemas.microsoft.com/office/powerpoint/2010/main" val="376648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890391"/>
            <a:ext cx="11093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6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3242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BDC2CEE-CC0A-4FA4-96A5-3D4A85282E70}"/>
              </a:ext>
            </a:extLst>
          </p:cNvPr>
          <p:cNvSpPr/>
          <p:nvPr/>
        </p:nvSpPr>
        <p:spPr>
          <a:xfrm>
            <a:off x="1162178" y="2179845"/>
            <a:ext cx="98676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</a:pPr>
            <a:r>
              <a:rPr lang="en-US" sz="24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Adi Nunez Huang: adin@tahirih.org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</a:pPr>
            <a:endParaRPr lang="en-US" sz="2400" dirty="0">
              <a:solidFill>
                <a:srgbClr val="002E5D"/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</a:pPr>
            <a:r>
              <a:rPr lang="en-US" sz="2400" dirty="0">
                <a:solidFill>
                  <a:srgbClr val="002E5D"/>
                </a:solidFill>
                <a:latin typeface="Franklin Gothic Medium" panose="020B0603020102020204" pitchFamily="34" charset="0"/>
              </a:rPr>
              <a:t>… or to your mentor at Tahirih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E5D"/>
              </a:solidFill>
              <a:latin typeface="Franklin Gothic Medium" panose="020B0603020102020204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Clr>
                <a:srgbClr val="92C1E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E5D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2488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Contact Us 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0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Reach Out to Us</a:t>
            </a:r>
          </a:p>
        </p:txBody>
      </p:sp>
    </p:spTree>
    <p:extLst>
      <p:ext uri="{BB962C8B-B14F-4D97-AF65-F5344CB8AC3E}">
        <p14:creationId xmlns:p14="http://schemas.microsoft.com/office/powerpoint/2010/main" val="136214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You’ve filed. What comes next?</a:t>
            </a:r>
          </a:p>
        </p:txBody>
      </p:sp>
    </p:spTree>
    <p:extLst>
      <p:ext uri="{BB962C8B-B14F-4D97-AF65-F5344CB8AC3E}">
        <p14:creationId xmlns:p14="http://schemas.microsoft.com/office/powerpoint/2010/main" val="347684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443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You’ve filed. What comes next?|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General overview - people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735016" y="2956161"/>
            <a:ext cx="103132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Asylum Officer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Attorney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Interpreter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099C27-5598-D06B-2F36-461F250D2128}"/>
              </a:ext>
            </a:extLst>
          </p:cNvPr>
          <p:cNvSpPr txBox="1"/>
          <p:nvPr/>
        </p:nvSpPr>
        <p:spPr>
          <a:xfrm>
            <a:off x="620486" y="1943100"/>
            <a:ext cx="9929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+mj-lt"/>
              </a:rPr>
              <a:t>Who are the people in the room?</a:t>
            </a:r>
          </a:p>
        </p:txBody>
      </p:sp>
    </p:spTree>
    <p:extLst>
      <p:ext uri="{BB962C8B-B14F-4D97-AF65-F5344CB8AC3E}">
        <p14:creationId xmlns:p14="http://schemas.microsoft.com/office/powerpoint/2010/main" val="35355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443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You’ve filed. What comes next?|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General overview -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947288" y="1999719"/>
            <a:ext cx="103132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Receipt notice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Biometrics Notice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Interview Notice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Call from AO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Prep the 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Secure your interpreter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Attend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Decision to come within 150 days of filing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Either asylee or NOID</a:t>
            </a:r>
          </a:p>
        </p:txBody>
      </p:sp>
    </p:spTree>
    <p:extLst>
      <p:ext uri="{BB962C8B-B14F-4D97-AF65-F5344CB8AC3E}">
        <p14:creationId xmlns:p14="http://schemas.microsoft.com/office/powerpoint/2010/main" val="262207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People and roles – the AO</a:t>
            </a:r>
          </a:p>
        </p:txBody>
      </p:sp>
    </p:spTree>
    <p:extLst>
      <p:ext uri="{BB962C8B-B14F-4D97-AF65-F5344CB8AC3E}">
        <p14:creationId xmlns:p14="http://schemas.microsoft.com/office/powerpoint/2010/main" val="19157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004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People and Roles – the AO|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AO’s role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936600" y="1629373"/>
            <a:ext cx="103132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Check facts, credibility, and inconsistencies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Create a non-adversarial setting for the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Not there to trick anyone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Ask questions, but may or may not have read the filing before the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Will follow the client’s story as the client tells it</a:t>
            </a:r>
          </a:p>
        </p:txBody>
      </p:sp>
    </p:spTree>
    <p:extLst>
      <p:ext uri="{BB962C8B-B14F-4D97-AF65-F5344CB8AC3E}">
        <p14:creationId xmlns:p14="http://schemas.microsoft.com/office/powerpoint/2010/main" val="213306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080949"/>
            <a:ext cx="1400175" cy="517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49487" y="2397948"/>
            <a:ext cx="110930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People and roles – the client</a:t>
            </a:r>
          </a:p>
        </p:txBody>
      </p:sp>
    </p:spTree>
    <p:extLst>
      <p:ext uri="{BB962C8B-B14F-4D97-AF65-F5344CB8AC3E}">
        <p14:creationId xmlns:p14="http://schemas.microsoft.com/office/powerpoint/2010/main" val="53231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80225F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46" y="6233349"/>
            <a:ext cx="1400175" cy="51778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2F5995D-C9DB-4681-A79B-93B956DF4C3E}"/>
              </a:ext>
            </a:extLst>
          </p:cNvPr>
          <p:cNvSpPr/>
          <p:nvPr/>
        </p:nvSpPr>
        <p:spPr>
          <a:xfrm>
            <a:off x="374511" y="6285802"/>
            <a:ext cx="4318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  <a:sym typeface="Wingdings" panose="05000000000000000000" pitchFamily="2" charset="2"/>
              </a:rPr>
              <a:t>People and Roles – the client|</a:t>
            </a:r>
            <a:r>
              <a:rPr lang="en-US" dirty="0">
                <a:solidFill>
                  <a:srgbClr val="EABEDB"/>
                </a:solidFill>
                <a:latin typeface="Franklin Gothic Medium" panose="020B0603020102020204" pitchFamily="34" charset="0"/>
              </a:rPr>
              <a:t> tahirih.org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88A382-5B76-42FF-B133-4424573C7AB7}"/>
              </a:ext>
            </a:extLst>
          </p:cNvPr>
          <p:cNvSpPr/>
          <p:nvPr/>
        </p:nvSpPr>
        <p:spPr>
          <a:xfrm>
            <a:off x="0" y="-6996"/>
            <a:ext cx="12192000" cy="1575664"/>
          </a:xfrm>
          <a:prstGeom prst="rect">
            <a:avLst/>
          </a:prstGeom>
          <a:solidFill>
            <a:srgbClr val="002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E33D0B-ADFF-4CD3-9087-EAFBD92220C2}"/>
              </a:ext>
            </a:extLst>
          </p:cNvPr>
          <p:cNvSpPr/>
          <p:nvPr/>
        </p:nvSpPr>
        <p:spPr>
          <a:xfrm>
            <a:off x="505338" y="326167"/>
            <a:ext cx="11197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EABEDB"/>
                </a:solidFill>
                <a:latin typeface="Franklin Gothic Demi" panose="020B0703020102020204" pitchFamily="34" charset="0"/>
              </a:rPr>
              <a:t>The client’s role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FF7F5F-39DB-A73F-C760-C36E405175D0}"/>
              </a:ext>
            </a:extLst>
          </p:cNvPr>
          <p:cNvSpPr txBox="1"/>
          <p:nvPr/>
        </p:nvSpPr>
        <p:spPr>
          <a:xfrm>
            <a:off x="805971" y="1727990"/>
            <a:ext cx="103132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Be honest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Tell their 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latin typeface="Franklin Gothic Medium" panose="020B0603020102020204" pitchFamily="34" charset="0"/>
              </a:rPr>
              <a:t>Some self-advocacy</a:t>
            </a:r>
          </a:p>
        </p:txBody>
      </p:sp>
    </p:spTree>
    <p:extLst>
      <p:ext uri="{BB962C8B-B14F-4D97-AF65-F5344CB8AC3E}">
        <p14:creationId xmlns:p14="http://schemas.microsoft.com/office/powerpoint/2010/main" val="114307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Tahirih Slideshow Colors">
      <a:dk1>
        <a:srgbClr val="002A5B"/>
      </a:dk1>
      <a:lt1>
        <a:sysClr val="window" lastClr="FFFFFF"/>
      </a:lt1>
      <a:dk2>
        <a:srgbClr val="F05E48"/>
      </a:dk2>
      <a:lt2>
        <a:srgbClr val="EDE6DA"/>
      </a:lt2>
      <a:accent1>
        <a:srgbClr val="514672"/>
      </a:accent1>
      <a:accent2>
        <a:srgbClr val="C7C64C"/>
      </a:accent2>
      <a:accent3>
        <a:srgbClr val="44AC86"/>
      </a:accent3>
      <a:accent4>
        <a:srgbClr val="474236"/>
      </a:accent4>
      <a:accent5>
        <a:srgbClr val="6D9FCB"/>
      </a:accent5>
      <a:accent6>
        <a:srgbClr val="7F283F"/>
      </a:accent6>
      <a:hlink>
        <a:srgbClr val="00438F"/>
      </a:hlink>
      <a:folHlink>
        <a:srgbClr val="00438F"/>
      </a:folHlink>
    </a:clrScheme>
    <a:fontScheme name="Tahirih Brand Fonts">
      <a:majorFont>
        <a:latin typeface="Franklin Gothic Demi Cond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F5BEEF5-C223-4F51-B560-A56D541CC1DB}">
  <we:reference id="wa200000729" version="3.6.75.0" store="en-US" storeType="OMEX"/>
  <we:alternateReferences>
    <we:reference id="wa200000729" version="3.6.75.0" store="WA200000729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86CF0AC6F33F46AEEECD1EF8C25247" ma:contentTypeVersion="12" ma:contentTypeDescription="Create a new document." ma:contentTypeScope="" ma:versionID="35d69aaa9ee79cbc9cf462e99889c3f2">
  <xsd:schema xmlns:xsd="http://www.w3.org/2001/XMLSchema" xmlns:xs="http://www.w3.org/2001/XMLSchema" xmlns:p="http://schemas.microsoft.com/office/2006/metadata/properties" xmlns:ns3="8cc423cf-ee15-48a6-a668-289e3e095f77" xmlns:ns4="698c1d4e-4ec6-49c2-905a-d121b17b113c" targetNamespace="http://schemas.microsoft.com/office/2006/metadata/properties" ma:root="true" ma:fieldsID="2287f684a6ddb4ae9b9dd09d816776f7" ns3:_="" ns4:_="">
    <xsd:import namespace="8cc423cf-ee15-48a6-a668-289e3e095f77"/>
    <xsd:import namespace="698c1d4e-4ec6-49c2-905a-d121b17b11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423cf-ee15-48a6-a668-289e3e095f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8c1d4e-4ec6-49c2-905a-d121b17b113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3C974B-13CE-4958-B839-F690A12379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423cf-ee15-48a6-a668-289e3e095f77"/>
    <ds:schemaRef ds:uri="698c1d4e-4ec6-49c2-905a-d121b17b1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485F8-B6BE-478C-AD4F-34F86B87A0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9D94D7-0106-4100-8C0B-859306521F32}">
  <ds:schemaRefs>
    <ds:schemaRef ds:uri="http://purl.org/dc/elements/1.1/"/>
    <ds:schemaRef ds:uri="http://purl.org/dc/terms/"/>
    <ds:schemaRef ds:uri="8cc423cf-ee15-48a6-a668-289e3e095f7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98c1d4e-4ec6-49c2-905a-d121b17b113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9414</TotalTime>
  <Words>596</Words>
  <Application>Microsoft Office PowerPoint</Application>
  <PresentationFormat>Widescreen</PresentationFormat>
  <Paragraphs>128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Franklin Gothic Book</vt:lpstr>
      <vt:lpstr>Franklin Gothic Demi</vt:lpstr>
      <vt:lpstr>Franklin Gothic Demi Cond</vt:lpstr>
      <vt:lpstr>Franklin Gothic Medium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Kylie Walker</dc:creator>
  <cp:lastModifiedBy>Adilene Nunez Huang</cp:lastModifiedBy>
  <cp:revision>105</cp:revision>
  <dcterms:created xsi:type="dcterms:W3CDTF">2019-05-23T17:31:10Z</dcterms:created>
  <dcterms:modified xsi:type="dcterms:W3CDTF">2022-08-30T17:39:44Z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0x0101005B86CF0AC6F33F46AEEECD1EF8C25247</vt:lpwstr>
  </property>
</Properties>
</file>