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477" r:id="rId6"/>
    <p:sldId id="436" r:id="rId7"/>
    <p:sldId id="478" r:id="rId8"/>
    <p:sldId id="370" r:id="rId9"/>
    <p:sldId id="465" r:id="rId10"/>
    <p:sldId id="480" r:id="rId11"/>
    <p:sldId id="481" r:id="rId12"/>
    <p:sldId id="482" r:id="rId13"/>
    <p:sldId id="487" r:id="rId14"/>
    <p:sldId id="488" r:id="rId15"/>
    <p:sldId id="517" r:id="rId16"/>
    <p:sldId id="490" r:id="rId17"/>
    <p:sldId id="437" r:id="rId18"/>
    <p:sldId id="491" r:id="rId19"/>
    <p:sldId id="518" r:id="rId20"/>
    <p:sldId id="438" r:id="rId21"/>
    <p:sldId id="519" r:id="rId22"/>
    <p:sldId id="486" r:id="rId23"/>
    <p:sldId id="520" r:id="rId24"/>
    <p:sldId id="522" r:id="rId25"/>
    <p:sldId id="523" r:id="rId26"/>
    <p:sldId id="521" r:id="rId27"/>
    <p:sldId id="399" r:id="rId28"/>
    <p:sldId id="392" r:id="rId29"/>
    <p:sldId id="384" r:id="rId30"/>
    <p:sldId id="357" r:id="rId31"/>
    <p:sldId id="369" r:id="rId32"/>
    <p:sldId id="386" r:id="rId33"/>
    <p:sldId id="405" r:id="rId34"/>
    <p:sldId id="406" r:id="rId35"/>
    <p:sldId id="359" r:id="rId36"/>
    <p:sldId id="401" r:id="rId37"/>
    <p:sldId id="402" r:id="rId38"/>
    <p:sldId id="403" r:id="rId39"/>
    <p:sldId id="440" r:id="rId40"/>
    <p:sldId id="441" r:id="rId41"/>
    <p:sldId id="43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A5B"/>
    <a:srgbClr val="EDE6DA"/>
    <a:srgbClr val="CBB895"/>
    <a:srgbClr val="8FC2E2"/>
    <a:srgbClr val="004691"/>
    <a:srgbClr val="F05E48"/>
    <a:srgbClr val="474236"/>
    <a:srgbClr val="44AC86"/>
    <a:srgbClr val="7F283F"/>
    <a:srgbClr val="CE3A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6E835-9E07-4FD9-8EE9-66D5AFBD26D3}" v="21" dt="2020-10-16T01:56:29.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sten Phelps" userId="6be8ad9f-b48c-43ce-b10b-c2e1ea609c3a" providerId="ADAL" clId="{6616E835-9E07-4FD9-8EE9-66D5AFBD26D3}"/>
    <pc:docChg chg="undo custSel modSld">
      <pc:chgData name="Kursten Phelps" userId="6be8ad9f-b48c-43ce-b10b-c2e1ea609c3a" providerId="ADAL" clId="{6616E835-9E07-4FD9-8EE9-66D5AFBD26D3}" dt="2020-10-16T01:56:49.929" v="317" actId="20577"/>
      <pc:docMkLst>
        <pc:docMk/>
      </pc:docMkLst>
      <pc:sldChg chg="modSp">
        <pc:chgData name="Kursten Phelps" userId="6be8ad9f-b48c-43ce-b10b-c2e1ea609c3a" providerId="ADAL" clId="{6616E835-9E07-4FD9-8EE9-66D5AFBD26D3}" dt="2020-10-16T01:44:57.158" v="53" actId="20577"/>
        <pc:sldMkLst>
          <pc:docMk/>
          <pc:sldMk cId="4012142827" sldId="256"/>
        </pc:sldMkLst>
        <pc:spChg chg="mod">
          <ac:chgData name="Kursten Phelps" userId="6be8ad9f-b48c-43ce-b10b-c2e1ea609c3a" providerId="ADAL" clId="{6616E835-9E07-4FD9-8EE9-66D5AFBD26D3}" dt="2020-10-16T01:44:26.834" v="8" actId="404"/>
          <ac:spMkLst>
            <pc:docMk/>
            <pc:sldMk cId="4012142827" sldId="256"/>
            <ac:spMk id="24" creationId="{A782C142-999C-4983-8192-55C7F6662976}"/>
          </ac:spMkLst>
        </pc:spChg>
        <pc:spChg chg="mod">
          <ac:chgData name="Kursten Phelps" userId="6be8ad9f-b48c-43ce-b10b-c2e1ea609c3a" providerId="ADAL" clId="{6616E835-9E07-4FD9-8EE9-66D5AFBD26D3}" dt="2020-10-16T01:44:57.158" v="53" actId="20577"/>
          <ac:spMkLst>
            <pc:docMk/>
            <pc:sldMk cId="4012142827" sldId="256"/>
            <ac:spMk id="27" creationId="{D0EDAA6E-ABCE-4061-9221-6A2EB3EA5DF7}"/>
          </ac:spMkLst>
        </pc:spChg>
      </pc:sldChg>
      <pc:sldChg chg="modSp">
        <pc:chgData name="Kursten Phelps" userId="6be8ad9f-b48c-43ce-b10b-c2e1ea609c3a" providerId="ADAL" clId="{6616E835-9E07-4FD9-8EE9-66D5AFBD26D3}" dt="2020-10-16T01:47:30.672" v="275"/>
        <pc:sldMkLst>
          <pc:docMk/>
          <pc:sldMk cId="1735666563" sldId="357"/>
        </pc:sldMkLst>
        <pc:spChg chg="mod">
          <ac:chgData name="Kursten Phelps" userId="6be8ad9f-b48c-43ce-b10b-c2e1ea609c3a" providerId="ADAL" clId="{6616E835-9E07-4FD9-8EE9-66D5AFBD26D3}" dt="2020-10-16T01:47:30.672" v="275"/>
          <ac:spMkLst>
            <pc:docMk/>
            <pc:sldMk cId="1735666563" sldId="357"/>
            <ac:spMk id="13" creationId="{99248535-5CD0-4DB8-A17E-72CA0490EA5D}"/>
          </ac:spMkLst>
        </pc:spChg>
      </pc:sldChg>
      <pc:sldChg chg="modSp">
        <pc:chgData name="Kursten Phelps" userId="6be8ad9f-b48c-43ce-b10b-c2e1ea609c3a" providerId="ADAL" clId="{6616E835-9E07-4FD9-8EE9-66D5AFBD26D3}" dt="2020-10-16T01:48:02.873" v="282"/>
        <pc:sldMkLst>
          <pc:docMk/>
          <pc:sldMk cId="3312422510" sldId="359"/>
        </pc:sldMkLst>
        <pc:spChg chg="mod">
          <ac:chgData name="Kursten Phelps" userId="6be8ad9f-b48c-43ce-b10b-c2e1ea609c3a" providerId="ADAL" clId="{6616E835-9E07-4FD9-8EE9-66D5AFBD26D3}" dt="2020-10-16T01:48:02.873" v="282"/>
          <ac:spMkLst>
            <pc:docMk/>
            <pc:sldMk cId="3312422510" sldId="359"/>
            <ac:spMk id="11" creationId="{7C3CD202-CD69-41D5-9C5B-01381399CC75}"/>
          </ac:spMkLst>
        </pc:spChg>
      </pc:sldChg>
      <pc:sldChg chg="addSp modSp">
        <pc:chgData name="Kursten Phelps" userId="6be8ad9f-b48c-43ce-b10b-c2e1ea609c3a" providerId="ADAL" clId="{6616E835-9E07-4FD9-8EE9-66D5AFBD26D3}" dt="2020-10-16T01:47:41.342" v="278"/>
        <pc:sldMkLst>
          <pc:docMk/>
          <pc:sldMk cId="1335984014" sldId="369"/>
        </pc:sldMkLst>
        <pc:spChg chg="mod">
          <ac:chgData name="Kursten Phelps" userId="6be8ad9f-b48c-43ce-b10b-c2e1ea609c3a" providerId="ADAL" clId="{6616E835-9E07-4FD9-8EE9-66D5AFBD26D3}" dt="2020-10-16T01:47:35.004" v="277"/>
          <ac:spMkLst>
            <pc:docMk/>
            <pc:sldMk cId="1335984014" sldId="369"/>
            <ac:spMk id="7" creationId="{00000000-0000-0000-0000-000000000000}"/>
          </ac:spMkLst>
        </pc:spChg>
        <pc:spChg chg="add">
          <ac:chgData name="Kursten Phelps" userId="6be8ad9f-b48c-43ce-b10b-c2e1ea609c3a" providerId="ADAL" clId="{6616E835-9E07-4FD9-8EE9-66D5AFBD26D3}" dt="2020-10-16T01:47:41.342" v="278"/>
          <ac:spMkLst>
            <pc:docMk/>
            <pc:sldMk cId="1335984014" sldId="369"/>
            <ac:spMk id="11" creationId="{F3DB6950-E1E9-4EDD-85BF-FA98E9A1E9CC}"/>
          </ac:spMkLst>
        </pc:spChg>
      </pc:sldChg>
      <pc:sldChg chg="modSp">
        <pc:chgData name="Kursten Phelps" userId="6be8ad9f-b48c-43ce-b10b-c2e1ea609c3a" providerId="ADAL" clId="{6616E835-9E07-4FD9-8EE9-66D5AFBD26D3}" dt="2020-10-16T01:47:27.987" v="274"/>
        <pc:sldMkLst>
          <pc:docMk/>
          <pc:sldMk cId="4156748392" sldId="384"/>
        </pc:sldMkLst>
        <pc:spChg chg="mod">
          <ac:chgData name="Kursten Phelps" userId="6be8ad9f-b48c-43ce-b10b-c2e1ea609c3a" providerId="ADAL" clId="{6616E835-9E07-4FD9-8EE9-66D5AFBD26D3}" dt="2020-10-16T01:47:27.987" v="274"/>
          <ac:spMkLst>
            <pc:docMk/>
            <pc:sldMk cId="4156748392" sldId="384"/>
            <ac:spMk id="12" creationId="{42460403-F629-4BC8-9CB1-E5A82BD7146F}"/>
          </ac:spMkLst>
        </pc:spChg>
      </pc:sldChg>
      <pc:sldChg chg="addSp">
        <pc:chgData name="Kursten Phelps" userId="6be8ad9f-b48c-43ce-b10b-c2e1ea609c3a" providerId="ADAL" clId="{6616E835-9E07-4FD9-8EE9-66D5AFBD26D3}" dt="2020-10-16T01:47:44.672" v="279"/>
        <pc:sldMkLst>
          <pc:docMk/>
          <pc:sldMk cId="3834791203" sldId="386"/>
        </pc:sldMkLst>
        <pc:spChg chg="add">
          <ac:chgData name="Kursten Phelps" userId="6be8ad9f-b48c-43ce-b10b-c2e1ea609c3a" providerId="ADAL" clId="{6616E835-9E07-4FD9-8EE9-66D5AFBD26D3}" dt="2020-10-16T01:47:44.672" v="279"/>
          <ac:spMkLst>
            <pc:docMk/>
            <pc:sldMk cId="3834791203" sldId="386"/>
            <ac:spMk id="11" creationId="{FD61ECDF-457E-4220-9D2C-9351DADD82C6}"/>
          </ac:spMkLst>
        </pc:spChg>
      </pc:sldChg>
      <pc:sldChg chg="modSp">
        <pc:chgData name="Kursten Phelps" userId="6be8ad9f-b48c-43ce-b10b-c2e1ea609c3a" providerId="ADAL" clId="{6616E835-9E07-4FD9-8EE9-66D5AFBD26D3}" dt="2020-10-16T01:47:25.285" v="273"/>
        <pc:sldMkLst>
          <pc:docMk/>
          <pc:sldMk cId="4121543701" sldId="392"/>
        </pc:sldMkLst>
        <pc:spChg chg="mod">
          <ac:chgData name="Kursten Phelps" userId="6be8ad9f-b48c-43ce-b10b-c2e1ea609c3a" providerId="ADAL" clId="{6616E835-9E07-4FD9-8EE9-66D5AFBD26D3}" dt="2020-10-16T01:47:25.285" v="273"/>
          <ac:spMkLst>
            <pc:docMk/>
            <pc:sldMk cId="4121543701" sldId="392"/>
            <ac:spMk id="14" creationId="{BBB266E5-4839-41E7-96DC-4AF6EF0812F4}"/>
          </ac:spMkLst>
        </pc:spChg>
      </pc:sldChg>
      <pc:sldChg chg="modSp">
        <pc:chgData name="Kursten Phelps" userId="6be8ad9f-b48c-43ce-b10b-c2e1ea609c3a" providerId="ADAL" clId="{6616E835-9E07-4FD9-8EE9-66D5AFBD26D3}" dt="2020-10-16T01:47:18.786" v="272" actId="20577"/>
        <pc:sldMkLst>
          <pc:docMk/>
          <pc:sldMk cId="3750335222" sldId="399"/>
        </pc:sldMkLst>
        <pc:spChg chg="mod">
          <ac:chgData name="Kursten Phelps" userId="6be8ad9f-b48c-43ce-b10b-c2e1ea609c3a" providerId="ADAL" clId="{6616E835-9E07-4FD9-8EE9-66D5AFBD26D3}" dt="2020-10-16T01:47:18.786" v="272" actId="20577"/>
          <ac:spMkLst>
            <pc:docMk/>
            <pc:sldMk cId="3750335222" sldId="399"/>
            <ac:spMk id="10" creationId="{296230A5-1E59-4F82-A0E2-9B5EC3482DB1}"/>
          </ac:spMkLst>
        </pc:spChg>
      </pc:sldChg>
      <pc:sldChg chg="modSp">
        <pc:chgData name="Kursten Phelps" userId="6be8ad9f-b48c-43ce-b10b-c2e1ea609c3a" providerId="ADAL" clId="{6616E835-9E07-4FD9-8EE9-66D5AFBD26D3}" dt="2020-10-16T01:48:07.020" v="283"/>
        <pc:sldMkLst>
          <pc:docMk/>
          <pc:sldMk cId="1972149671" sldId="401"/>
        </pc:sldMkLst>
        <pc:spChg chg="mod">
          <ac:chgData name="Kursten Phelps" userId="6be8ad9f-b48c-43ce-b10b-c2e1ea609c3a" providerId="ADAL" clId="{6616E835-9E07-4FD9-8EE9-66D5AFBD26D3}" dt="2020-10-16T01:48:07.020" v="283"/>
          <ac:spMkLst>
            <pc:docMk/>
            <pc:sldMk cId="1972149671" sldId="401"/>
            <ac:spMk id="10" creationId="{296230A5-1E59-4F82-A0E2-9B5EC3482DB1}"/>
          </ac:spMkLst>
        </pc:spChg>
      </pc:sldChg>
      <pc:sldChg chg="modSp">
        <pc:chgData name="Kursten Phelps" userId="6be8ad9f-b48c-43ce-b10b-c2e1ea609c3a" providerId="ADAL" clId="{6616E835-9E07-4FD9-8EE9-66D5AFBD26D3}" dt="2020-10-16T01:48:10.073" v="284"/>
        <pc:sldMkLst>
          <pc:docMk/>
          <pc:sldMk cId="60865707" sldId="402"/>
        </pc:sldMkLst>
        <pc:spChg chg="mod">
          <ac:chgData name="Kursten Phelps" userId="6be8ad9f-b48c-43ce-b10b-c2e1ea609c3a" providerId="ADAL" clId="{6616E835-9E07-4FD9-8EE9-66D5AFBD26D3}" dt="2020-10-16T01:48:10.073" v="284"/>
          <ac:spMkLst>
            <pc:docMk/>
            <pc:sldMk cId="60865707" sldId="402"/>
            <ac:spMk id="14" creationId="{BBB266E5-4839-41E7-96DC-4AF6EF0812F4}"/>
          </ac:spMkLst>
        </pc:spChg>
      </pc:sldChg>
      <pc:sldChg chg="modSp">
        <pc:chgData name="Kursten Phelps" userId="6be8ad9f-b48c-43ce-b10b-c2e1ea609c3a" providerId="ADAL" clId="{6616E835-9E07-4FD9-8EE9-66D5AFBD26D3}" dt="2020-10-16T01:48:12.933" v="285"/>
        <pc:sldMkLst>
          <pc:docMk/>
          <pc:sldMk cId="661431521" sldId="403"/>
        </pc:sldMkLst>
        <pc:spChg chg="mod">
          <ac:chgData name="Kursten Phelps" userId="6be8ad9f-b48c-43ce-b10b-c2e1ea609c3a" providerId="ADAL" clId="{6616E835-9E07-4FD9-8EE9-66D5AFBD26D3}" dt="2020-10-16T01:48:12.933" v="285"/>
          <ac:spMkLst>
            <pc:docMk/>
            <pc:sldMk cId="661431521" sldId="403"/>
            <ac:spMk id="14" creationId="{BBB266E5-4839-41E7-96DC-4AF6EF0812F4}"/>
          </ac:spMkLst>
        </pc:spChg>
      </pc:sldChg>
      <pc:sldChg chg="addSp">
        <pc:chgData name="Kursten Phelps" userId="6be8ad9f-b48c-43ce-b10b-c2e1ea609c3a" providerId="ADAL" clId="{6616E835-9E07-4FD9-8EE9-66D5AFBD26D3}" dt="2020-10-16T01:47:48.113" v="280"/>
        <pc:sldMkLst>
          <pc:docMk/>
          <pc:sldMk cId="2128776972" sldId="405"/>
        </pc:sldMkLst>
        <pc:spChg chg="add">
          <ac:chgData name="Kursten Phelps" userId="6be8ad9f-b48c-43ce-b10b-c2e1ea609c3a" providerId="ADAL" clId="{6616E835-9E07-4FD9-8EE9-66D5AFBD26D3}" dt="2020-10-16T01:47:48.113" v="280"/>
          <ac:spMkLst>
            <pc:docMk/>
            <pc:sldMk cId="2128776972" sldId="405"/>
            <ac:spMk id="9" creationId="{6C01CAF1-6088-460F-B459-5978DB980AF1}"/>
          </ac:spMkLst>
        </pc:spChg>
      </pc:sldChg>
      <pc:sldChg chg="addSp">
        <pc:chgData name="Kursten Phelps" userId="6be8ad9f-b48c-43ce-b10b-c2e1ea609c3a" providerId="ADAL" clId="{6616E835-9E07-4FD9-8EE9-66D5AFBD26D3}" dt="2020-10-16T01:47:52.489" v="281"/>
        <pc:sldMkLst>
          <pc:docMk/>
          <pc:sldMk cId="2173370233" sldId="406"/>
        </pc:sldMkLst>
        <pc:spChg chg="add">
          <ac:chgData name="Kursten Phelps" userId="6be8ad9f-b48c-43ce-b10b-c2e1ea609c3a" providerId="ADAL" clId="{6616E835-9E07-4FD9-8EE9-66D5AFBD26D3}" dt="2020-10-16T01:47:52.489" v="281"/>
          <ac:spMkLst>
            <pc:docMk/>
            <pc:sldMk cId="2173370233" sldId="406"/>
            <ac:spMk id="9" creationId="{475B0455-3676-43DD-AC34-D74043B8762D}"/>
          </ac:spMkLst>
        </pc:spChg>
      </pc:sldChg>
      <pc:sldChg chg="modSp">
        <pc:chgData name="Kursten Phelps" userId="6be8ad9f-b48c-43ce-b10b-c2e1ea609c3a" providerId="ADAL" clId="{6616E835-9E07-4FD9-8EE9-66D5AFBD26D3}" dt="2020-10-16T01:45:55.054" v="127" actId="20577"/>
        <pc:sldMkLst>
          <pc:docMk/>
          <pc:sldMk cId="3358193749" sldId="436"/>
        </pc:sldMkLst>
        <pc:spChg chg="mod">
          <ac:chgData name="Kursten Phelps" userId="6be8ad9f-b48c-43ce-b10b-c2e1ea609c3a" providerId="ADAL" clId="{6616E835-9E07-4FD9-8EE9-66D5AFBD26D3}" dt="2020-10-16T01:45:49.980" v="104" actId="20577"/>
          <ac:spMkLst>
            <pc:docMk/>
            <pc:sldMk cId="3358193749" sldId="436"/>
            <ac:spMk id="27" creationId="{4E3CDF1C-28B7-44D6-AAB3-BFBCA445FBD1}"/>
          </ac:spMkLst>
        </pc:spChg>
        <pc:spChg chg="mod">
          <ac:chgData name="Kursten Phelps" userId="6be8ad9f-b48c-43ce-b10b-c2e1ea609c3a" providerId="ADAL" clId="{6616E835-9E07-4FD9-8EE9-66D5AFBD26D3}" dt="2020-10-16T01:45:55.054" v="127" actId="20577"/>
          <ac:spMkLst>
            <pc:docMk/>
            <pc:sldMk cId="3358193749" sldId="436"/>
            <ac:spMk id="31" creationId="{9F10A236-ACB8-4B94-AD6A-EF8D0C1D6D4A}"/>
          </ac:spMkLst>
        </pc:spChg>
      </pc:sldChg>
      <pc:sldChg chg="modSp">
        <pc:chgData name="Kursten Phelps" userId="6be8ad9f-b48c-43ce-b10b-c2e1ea609c3a" providerId="ADAL" clId="{6616E835-9E07-4FD9-8EE9-66D5AFBD26D3}" dt="2020-10-16T01:56:49.929" v="317" actId="20577"/>
        <pc:sldMkLst>
          <pc:docMk/>
          <pc:sldMk cId="2104205455" sldId="440"/>
        </pc:sldMkLst>
        <pc:spChg chg="mod">
          <ac:chgData name="Kursten Phelps" userId="6be8ad9f-b48c-43ce-b10b-c2e1ea609c3a" providerId="ADAL" clId="{6616E835-9E07-4FD9-8EE9-66D5AFBD26D3}" dt="2020-10-16T01:56:49.929" v="317" actId="20577"/>
          <ac:spMkLst>
            <pc:docMk/>
            <pc:sldMk cId="2104205455" sldId="440"/>
            <ac:spMk id="13" creationId="{1C5BD522-009C-4AEC-97A3-88F8F5615005}"/>
          </ac:spMkLst>
        </pc:spChg>
      </pc:sldChg>
      <pc:sldChg chg="modSp">
        <pc:chgData name="Kursten Phelps" userId="6be8ad9f-b48c-43ce-b10b-c2e1ea609c3a" providerId="ADAL" clId="{6616E835-9E07-4FD9-8EE9-66D5AFBD26D3}" dt="2020-10-16T01:46:34.141" v="215" actId="404"/>
        <pc:sldMkLst>
          <pc:docMk/>
          <pc:sldMk cId="2369071015" sldId="465"/>
        </pc:sldMkLst>
        <pc:graphicFrameChg chg="modGraphic">
          <ac:chgData name="Kursten Phelps" userId="6be8ad9f-b48c-43ce-b10b-c2e1ea609c3a" providerId="ADAL" clId="{6616E835-9E07-4FD9-8EE9-66D5AFBD26D3}" dt="2020-10-16T01:46:34.141" v="215" actId="404"/>
          <ac:graphicFrameMkLst>
            <pc:docMk/>
            <pc:sldMk cId="2369071015" sldId="465"/>
            <ac:graphicFrameMk id="11" creationId="{C08792CD-4EE8-4BB2-8360-A1BEF37C5A99}"/>
          </ac:graphicFrameMkLst>
        </pc:graphicFrameChg>
      </pc:sldChg>
      <pc:sldChg chg="modSp">
        <pc:chgData name="Kursten Phelps" userId="6be8ad9f-b48c-43ce-b10b-c2e1ea609c3a" providerId="ADAL" clId="{6616E835-9E07-4FD9-8EE9-66D5AFBD26D3}" dt="2020-10-16T01:45:38.834" v="90" actId="20577"/>
        <pc:sldMkLst>
          <pc:docMk/>
          <pc:sldMk cId="4116823736" sldId="477"/>
        </pc:sldMkLst>
        <pc:spChg chg="mod">
          <ac:chgData name="Kursten Phelps" userId="6be8ad9f-b48c-43ce-b10b-c2e1ea609c3a" providerId="ADAL" clId="{6616E835-9E07-4FD9-8EE9-66D5AFBD26D3}" dt="2020-10-16T01:45:38.834" v="90" actId="20577"/>
          <ac:spMkLst>
            <pc:docMk/>
            <pc:sldMk cId="4116823736" sldId="477"/>
            <ac:spMk id="24" creationId="{8B529C99-440C-49A4-8E98-D0D314350C5A}"/>
          </ac:spMkLst>
        </pc:spChg>
      </pc:sldChg>
      <pc:sldChg chg="modSp">
        <pc:chgData name="Kursten Phelps" userId="6be8ad9f-b48c-43ce-b10b-c2e1ea609c3a" providerId="ADAL" clId="{6616E835-9E07-4FD9-8EE9-66D5AFBD26D3}" dt="2020-10-16T01:46:50.476" v="216"/>
        <pc:sldMkLst>
          <pc:docMk/>
          <pc:sldMk cId="4227810883" sldId="482"/>
        </pc:sldMkLst>
        <pc:spChg chg="mod">
          <ac:chgData name="Kursten Phelps" userId="6be8ad9f-b48c-43ce-b10b-c2e1ea609c3a" providerId="ADAL" clId="{6616E835-9E07-4FD9-8EE9-66D5AFBD26D3}" dt="2020-10-16T01:46:50.476" v="216"/>
          <ac:spMkLst>
            <pc:docMk/>
            <pc:sldMk cId="4227810883" sldId="482"/>
            <ac:spMk id="12" creationId="{42460403-F629-4BC8-9CB1-E5A82BD7146F}"/>
          </ac:spMkLst>
        </pc:spChg>
      </pc:sldChg>
    </pc:docChg>
  </pc:docChgLst>
  <pc:docChgLst>
    <pc:chgData name="Kursten Phelps" userId="6be8ad9f-b48c-43ce-b10b-c2e1ea609c3a" providerId="ADAL" clId="{D3152260-40E0-45A9-9F20-618F6C4AB35A}"/>
    <pc:docChg chg="custSel addSld delSld modSld sldOrd">
      <pc:chgData name="Kursten Phelps" userId="6be8ad9f-b48c-43ce-b10b-c2e1ea609c3a" providerId="ADAL" clId="{D3152260-40E0-45A9-9F20-618F6C4AB35A}" dt="2020-05-11T15:10:42.983" v="917" actId="2696"/>
      <pc:docMkLst>
        <pc:docMk/>
      </pc:docMkLst>
      <pc:sldChg chg="add del">
        <pc:chgData name="Kursten Phelps" userId="6be8ad9f-b48c-43ce-b10b-c2e1ea609c3a" providerId="ADAL" clId="{D3152260-40E0-45A9-9F20-618F6C4AB35A}" dt="2020-05-11T15:10:42.895" v="915" actId="2696"/>
        <pc:sldMkLst>
          <pc:docMk/>
          <pc:sldMk cId="1445128738" sldId="356"/>
        </pc:sldMkLst>
      </pc:sldChg>
      <pc:sldChg chg="del">
        <pc:chgData name="Kursten Phelps" userId="6be8ad9f-b48c-43ce-b10b-c2e1ea609c3a" providerId="ADAL" clId="{D3152260-40E0-45A9-9F20-618F6C4AB35A}" dt="2020-05-11T15:04:22.444" v="229" actId="2696"/>
        <pc:sldMkLst>
          <pc:docMk/>
          <pc:sldMk cId="2678778981" sldId="356"/>
        </pc:sldMkLst>
      </pc:sldChg>
      <pc:sldChg chg="add">
        <pc:chgData name="Kursten Phelps" userId="6be8ad9f-b48c-43ce-b10b-c2e1ea609c3a" providerId="ADAL" clId="{D3152260-40E0-45A9-9F20-618F6C4AB35A}" dt="2020-05-11T15:10:33.682" v="909"/>
        <pc:sldMkLst>
          <pc:docMk/>
          <pc:sldMk cId="1735666563" sldId="357"/>
        </pc:sldMkLst>
      </pc:sldChg>
      <pc:sldChg chg="del">
        <pc:chgData name="Kursten Phelps" userId="6be8ad9f-b48c-43ce-b10b-c2e1ea609c3a" providerId="ADAL" clId="{D3152260-40E0-45A9-9F20-618F6C4AB35A}" dt="2020-05-11T15:04:22.188" v="218" actId="2696"/>
        <pc:sldMkLst>
          <pc:docMk/>
          <pc:sldMk cId="2291153947" sldId="357"/>
        </pc:sldMkLst>
      </pc:sldChg>
      <pc:sldChg chg="add del">
        <pc:chgData name="Kursten Phelps" userId="6be8ad9f-b48c-43ce-b10b-c2e1ea609c3a" providerId="ADAL" clId="{D3152260-40E0-45A9-9F20-618F6C4AB35A}" dt="2020-05-11T15:10:31.124" v="900" actId="2696"/>
        <pc:sldMkLst>
          <pc:docMk/>
          <pc:sldMk cId="3280177264" sldId="357"/>
        </pc:sldMkLst>
      </pc:sldChg>
      <pc:sldChg chg="add del">
        <pc:chgData name="Kursten Phelps" userId="6be8ad9f-b48c-43ce-b10b-c2e1ea609c3a" providerId="ADAL" clId="{D3152260-40E0-45A9-9F20-618F6C4AB35A}" dt="2020-05-11T15:10:31.342" v="905" actId="2696"/>
        <pc:sldMkLst>
          <pc:docMk/>
          <pc:sldMk cId="1987926423" sldId="359"/>
        </pc:sldMkLst>
      </pc:sldChg>
      <pc:sldChg chg="add">
        <pc:chgData name="Kursten Phelps" userId="6be8ad9f-b48c-43ce-b10b-c2e1ea609c3a" providerId="ADAL" clId="{D3152260-40E0-45A9-9F20-618F6C4AB35A}" dt="2020-05-11T15:10:33.682" v="909"/>
        <pc:sldMkLst>
          <pc:docMk/>
          <pc:sldMk cId="3312422510" sldId="359"/>
        </pc:sldMkLst>
      </pc:sldChg>
      <pc:sldChg chg="del">
        <pc:chgData name="Kursten Phelps" userId="6be8ad9f-b48c-43ce-b10b-c2e1ea609c3a" providerId="ADAL" clId="{D3152260-40E0-45A9-9F20-618F6C4AB35A}" dt="2020-05-11T15:04:22.297" v="223" actId="2696"/>
        <pc:sldMkLst>
          <pc:docMk/>
          <pc:sldMk cId="3583080222" sldId="359"/>
        </pc:sldMkLst>
      </pc:sldChg>
      <pc:sldChg chg="del">
        <pc:chgData name="Kursten Phelps" userId="6be8ad9f-b48c-43ce-b10b-c2e1ea609c3a" providerId="ADAL" clId="{D3152260-40E0-45A9-9F20-618F6C4AB35A}" dt="2020-05-11T15:04:22.211" v="219" actId="2696"/>
        <pc:sldMkLst>
          <pc:docMk/>
          <pc:sldMk cId="688105220" sldId="369"/>
        </pc:sldMkLst>
      </pc:sldChg>
      <pc:sldChg chg="add">
        <pc:chgData name="Kursten Phelps" userId="6be8ad9f-b48c-43ce-b10b-c2e1ea609c3a" providerId="ADAL" clId="{D3152260-40E0-45A9-9F20-618F6C4AB35A}" dt="2020-05-11T15:10:33.682" v="909"/>
        <pc:sldMkLst>
          <pc:docMk/>
          <pc:sldMk cId="1335984014" sldId="369"/>
        </pc:sldMkLst>
      </pc:sldChg>
      <pc:sldChg chg="add del">
        <pc:chgData name="Kursten Phelps" userId="6be8ad9f-b48c-43ce-b10b-c2e1ea609c3a" providerId="ADAL" clId="{D3152260-40E0-45A9-9F20-618F6C4AB35A}" dt="2020-05-11T15:10:31.163" v="901" actId="2696"/>
        <pc:sldMkLst>
          <pc:docMk/>
          <pc:sldMk cId="3554941460" sldId="369"/>
        </pc:sldMkLst>
      </pc:sldChg>
      <pc:sldChg chg="modSp">
        <pc:chgData name="Kursten Phelps" userId="6be8ad9f-b48c-43ce-b10b-c2e1ea609c3a" providerId="ADAL" clId="{D3152260-40E0-45A9-9F20-618F6C4AB35A}" dt="2020-05-11T14:58:44.632" v="93" actId="20577"/>
        <pc:sldMkLst>
          <pc:docMk/>
          <pc:sldMk cId="1051317239" sldId="370"/>
        </pc:sldMkLst>
        <pc:spChg chg="mod">
          <ac:chgData name="Kursten Phelps" userId="6be8ad9f-b48c-43ce-b10b-c2e1ea609c3a" providerId="ADAL" clId="{D3152260-40E0-45A9-9F20-618F6C4AB35A}" dt="2020-05-11T14:58:44.632" v="93" actId="20577"/>
          <ac:spMkLst>
            <pc:docMk/>
            <pc:sldMk cId="1051317239" sldId="370"/>
            <ac:spMk id="12" creationId="{00000000-0000-0000-0000-000000000000}"/>
          </ac:spMkLst>
        </pc:spChg>
      </pc:sldChg>
      <pc:sldChg chg="del">
        <pc:chgData name="Kursten Phelps" userId="6be8ad9f-b48c-43ce-b10b-c2e1ea609c3a" providerId="ADAL" clId="{D3152260-40E0-45A9-9F20-618F6C4AB35A}" dt="2020-05-11T15:04:22.164" v="217" actId="2696"/>
        <pc:sldMkLst>
          <pc:docMk/>
          <pc:sldMk cId="911938371" sldId="384"/>
        </pc:sldMkLst>
      </pc:sldChg>
      <pc:sldChg chg="add del">
        <pc:chgData name="Kursten Phelps" userId="6be8ad9f-b48c-43ce-b10b-c2e1ea609c3a" providerId="ADAL" clId="{D3152260-40E0-45A9-9F20-618F6C4AB35A}" dt="2020-05-11T15:10:31.091" v="899" actId="2696"/>
        <pc:sldMkLst>
          <pc:docMk/>
          <pc:sldMk cId="1358168585" sldId="384"/>
        </pc:sldMkLst>
      </pc:sldChg>
      <pc:sldChg chg="add">
        <pc:chgData name="Kursten Phelps" userId="6be8ad9f-b48c-43ce-b10b-c2e1ea609c3a" providerId="ADAL" clId="{D3152260-40E0-45A9-9F20-618F6C4AB35A}" dt="2020-05-11T15:10:33.682" v="909"/>
        <pc:sldMkLst>
          <pc:docMk/>
          <pc:sldMk cId="4156748392" sldId="384"/>
        </pc:sldMkLst>
      </pc:sldChg>
      <pc:sldChg chg="del">
        <pc:chgData name="Kursten Phelps" userId="6be8ad9f-b48c-43ce-b10b-c2e1ea609c3a" providerId="ADAL" clId="{D3152260-40E0-45A9-9F20-618F6C4AB35A}" dt="2020-05-11T15:04:22.228" v="220" actId="2696"/>
        <pc:sldMkLst>
          <pc:docMk/>
          <pc:sldMk cId="2370247739" sldId="386"/>
        </pc:sldMkLst>
      </pc:sldChg>
      <pc:sldChg chg="add del">
        <pc:chgData name="Kursten Phelps" userId="6be8ad9f-b48c-43ce-b10b-c2e1ea609c3a" providerId="ADAL" clId="{D3152260-40E0-45A9-9F20-618F6C4AB35A}" dt="2020-05-11T15:10:31.193" v="902" actId="2696"/>
        <pc:sldMkLst>
          <pc:docMk/>
          <pc:sldMk cId="2941693461" sldId="386"/>
        </pc:sldMkLst>
      </pc:sldChg>
      <pc:sldChg chg="add">
        <pc:chgData name="Kursten Phelps" userId="6be8ad9f-b48c-43ce-b10b-c2e1ea609c3a" providerId="ADAL" clId="{D3152260-40E0-45A9-9F20-618F6C4AB35A}" dt="2020-05-11T15:10:33.682" v="909"/>
        <pc:sldMkLst>
          <pc:docMk/>
          <pc:sldMk cId="3834791203" sldId="386"/>
        </pc:sldMkLst>
      </pc:sldChg>
      <pc:sldChg chg="add del">
        <pc:chgData name="Kursten Phelps" userId="6be8ad9f-b48c-43ce-b10b-c2e1ea609c3a" providerId="ADAL" clId="{D3152260-40E0-45A9-9F20-618F6C4AB35A}" dt="2020-05-11T15:10:31.049" v="898" actId="2696"/>
        <pc:sldMkLst>
          <pc:docMk/>
          <pc:sldMk cId="1400197044" sldId="392"/>
        </pc:sldMkLst>
      </pc:sldChg>
      <pc:sldChg chg="del">
        <pc:chgData name="Kursten Phelps" userId="6be8ad9f-b48c-43ce-b10b-c2e1ea609c3a" providerId="ADAL" clId="{D3152260-40E0-45A9-9F20-618F6C4AB35A}" dt="2020-05-11T15:04:22.136" v="216" actId="2696"/>
        <pc:sldMkLst>
          <pc:docMk/>
          <pc:sldMk cId="1652617634" sldId="392"/>
        </pc:sldMkLst>
      </pc:sldChg>
      <pc:sldChg chg="add">
        <pc:chgData name="Kursten Phelps" userId="6be8ad9f-b48c-43ce-b10b-c2e1ea609c3a" providerId="ADAL" clId="{D3152260-40E0-45A9-9F20-618F6C4AB35A}" dt="2020-05-11T15:10:33.682" v="909"/>
        <pc:sldMkLst>
          <pc:docMk/>
          <pc:sldMk cId="4121543701" sldId="392"/>
        </pc:sldMkLst>
      </pc:sldChg>
      <pc:sldChg chg="del">
        <pc:chgData name="Kursten Phelps" userId="6be8ad9f-b48c-43ce-b10b-c2e1ea609c3a" providerId="ADAL" clId="{D3152260-40E0-45A9-9F20-618F6C4AB35A}" dt="2020-05-11T15:04:22.472" v="230" actId="2696"/>
        <pc:sldMkLst>
          <pc:docMk/>
          <pc:sldMk cId="2818036299" sldId="396"/>
        </pc:sldMkLst>
      </pc:sldChg>
      <pc:sldChg chg="add del">
        <pc:chgData name="Kursten Phelps" userId="6be8ad9f-b48c-43ce-b10b-c2e1ea609c3a" providerId="ADAL" clId="{D3152260-40E0-45A9-9F20-618F6C4AB35A}" dt="2020-05-11T15:10:42.841" v="914" actId="2696"/>
        <pc:sldMkLst>
          <pc:docMk/>
          <pc:sldMk cId="3644338229" sldId="396"/>
        </pc:sldMkLst>
      </pc:sldChg>
      <pc:sldChg chg="add del">
        <pc:chgData name="Kursten Phelps" userId="6be8ad9f-b48c-43ce-b10b-c2e1ea609c3a" providerId="ADAL" clId="{D3152260-40E0-45A9-9F20-618F6C4AB35A}" dt="2020-05-11T15:10:42.921" v="916" actId="2696"/>
        <pc:sldMkLst>
          <pc:docMk/>
          <pc:sldMk cId="1790758123" sldId="397"/>
        </pc:sldMkLst>
      </pc:sldChg>
      <pc:sldChg chg="del">
        <pc:chgData name="Kursten Phelps" userId="6be8ad9f-b48c-43ce-b10b-c2e1ea609c3a" providerId="ADAL" clId="{D3152260-40E0-45A9-9F20-618F6C4AB35A}" dt="2020-05-11T15:04:22.415" v="228" actId="2696"/>
        <pc:sldMkLst>
          <pc:docMk/>
          <pc:sldMk cId="3844861858" sldId="397"/>
        </pc:sldMkLst>
      </pc:sldChg>
      <pc:sldChg chg="del">
        <pc:chgData name="Kursten Phelps" userId="6be8ad9f-b48c-43ce-b10b-c2e1ea609c3a" providerId="ADAL" clId="{D3152260-40E0-45A9-9F20-618F6C4AB35A}" dt="2020-05-11T15:04:22.108" v="215" actId="2696"/>
        <pc:sldMkLst>
          <pc:docMk/>
          <pc:sldMk cId="1365705535" sldId="399"/>
        </pc:sldMkLst>
      </pc:sldChg>
      <pc:sldChg chg="add del">
        <pc:chgData name="Kursten Phelps" userId="6be8ad9f-b48c-43ce-b10b-c2e1ea609c3a" providerId="ADAL" clId="{D3152260-40E0-45A9-9F20-618F6C4AB35A}" dt="2020-05-11T15:10:30.998" v="897" actId="2696"/>
        <pc:sldMkLst>
          <pc:docMk/>
          <pc:sldMk cId="2349958639" sldId="399"/>
        </pc:sldMkLst>
      </pc:sldChg>
      <pc:sldChg chg="add">
        <pc:chgData name="Kursten Phelps" userId="6be8ad9f-b48c-43ce-b10b-c2e1ea609c3a" providerId="ADAL" clId="{D3152260-40E0-45A9-9F20-618F6C4AB35A}" dt="2020-05-11T15:10:33.682" v="909"/>
        <pc:sldMkLst>
          <pc:docMk/>
          <pc:sldMk cId="3750335222" sldId="399"/>
        </pc:sldMkLst>
      </pc:sldChg>
      <pc:sldChg chg="add del">
        <pc:chgData name="Kursten Phelps" userId="6be8ad9f-b48c-43ce-b10b-c2e1ea609c3a" providerId="ADAL" clId="{D3152260-40E0-45A9-9F20-618F6C4AB35A}" dt="2020-05-11T15:10:31.383" v="906" actId="2696"/>
        <pc:sldMkLst>
          <pc:docMk/>
          <pc:sldMk cId="254184943" sldId="401"/>
        </pc:sldMkLst>
      </pc:sldChg>
      <pc:sldChg chg="del">
        <pc:chgData name="Kursten Phelps" userId="6be8ad9f-b48c-43ce-b10b-c2e1ea609c3a" providerId="ADAL" clId="{D3152260-40E0-45A9-9F20-618F6C4AB35A}" dt="2020-05-11T15:04:22.323" v="224" actId="2696"/>
        <pc:sldMkLst>
          <pc:docMk/>
          <pc:sldMk cId="541585038" sldId="401"/>
        </pc:sldMkLst>
      </pc:sldChg>
      <pc:sldChg chg="add">
        <pc:chgData name="Kursten Phelps" userId="6be8ad9f-b48c-43ce-b10b-c2e1ea609c3a" providerId="ADAL" clId="{D3152260-40E0-45A9-9F20-618F6C4AB35A}" dt="2020-05-11T15:10:33.682" v="909"/>
        <pc:sldMkLst>
          <pc:docMk/>
          <pc:sldMk cId="1972149671" sldId="401"/>
        </pc:sldMkLst>
      </pc:sldChg>
      <pc:sldChg chg="add">
        <pc:chgData name="Kursten Phelps" userId="6be8ad9f-b48c-43ce-b10b-c2e1ea609c3a" providerId="ADAL" clId="{D3152260-40E0-45A9-9F20-618F6C4AB35A}" dt="2020-05-11T15:10:33.682" v="909"/>
        <pc:sldMkLst>
          <pc:docMk/>
          <pc:sldMk cId="60865707" sldId="402"/>
        </pc:sldMkLst>
      </pc:sldChg>
      <pc:sldChg chg="del">
        <pc:chgData name="Kursten Phelps" userId="6be8ad9f-b48c-43ce-b10b-c2e1ea609c3a" providerId="ADAL" clId="{D3152260-40E0-45A9-9F20-618F6C4AB35A}" dt="2020-05-11T15:04:22.345" v="225" actId="2696"/>
        <pc:sldMkLst>
          <pc:docMk/>
          <pc:sldMk cId="795296545" sldId="402"/>
        </pc:sldMkLst>
      </pc:sldChg>
      <pc:sldChg chg="add del">
        <pc:chgData name="Kursten Phelps" userId="6be8ad9f-b48c-43ce-b10b-c2e1ea609c3a" providerId="ADAL" clId="{D3152260-40E0-45A9-9F20-618F6C4AB35A}" dt="2020-05-11T15:10:31.436" v="907" actId="2696"/>
        <pc:sldMkLst>
          <pc:docMk/>
          <pc:sldMk cId="1363349546" sldId="402"/>
        </pc:sldMkLst>
      </pc:sldChg>
      <pc:sldChg chg="add">
        <pc:chgData name="Kursten Phelps" userId="6be8ad9f-b48c-43ce-b10b-c2e1ea609c3a" providerId="ADAL" clId="{D3152260-40E0-45A9-9F20-618F6C4AB35A}" dt="2020-05-11T15:10:33.682" v="909"/>
        <pc:sldMkLst>
          <pc:docMk/>
          <pc:sldMk cId="661431521" sldId="403"/>
        </pc:sldMkLst>
      </pc:sldChg>
      <pc:sldChg chg="del">
        <pc:chgData name="Kursten Phelps" userId="6be8ad9f-b48c-43ce-b10b-c2e1ea609c3a" providerId="ADAL" clId="{D3152260-40E0-45A9-9F20-618F6C4AB35A}" dt="2020-05-11T15:04:22.357" v="226" actId="2696"/>
        <pc:sldMkLst>
          <pc:docMk/>
          <pc:sldMk cId="1789197683" sldId="403"/>
        </pc:sldMkLst>
      </pc:sldChg>
      <pc:sldChg chg="add del">
        <pc:chgData name="Kursten Phelps" userId="6be8ad9f-b48c-43ce-b10b-c2e1ea609c3a" providerId="ADAL" clId="{D3152260-40E0-45A9-9F20-618F6C4AB35A}" dt="2020-05-11T15:10:31.466" v="908" actId="2696"/>
        <pc:sldMkLst>
          <pc:docMk/>
          <pc:sldMk cId="2004813747" sldId="403"/>
        </pc:sldMkLst>
      </pc:sldChg>
      <pc:sldChg chg="del">
        <pc:chgData name="Kursten Phelps" userId="6be8ad9f-b48c-43ce-b10b-c2e1ea609c3a" providerId="ADAL" clId="{D3152260-40E0-45A9-9F20-618F6C4AB35A}" dt="2020-05-11T15:04:22.382" v="227" actId="2696"/>
        <pc:sldMkLst>
          <pc:docMk/>
          <pc:sldMk cId="1694049284" sldId="404"/>
        </pc:sldMkLst>
      </pc:sldChg>
      <pc:sldChg chg="add del setBg">
        <pc:chgData name="Kursten Phelps" userId="6be8ad9f-b48c-43ce-b10b-c2e1ea609c3a" providerId="ADAL" clId="{D3152260-40E0-45A9-9F20-618F6C4AB35A}" dt="2020-05-11T15:10:42.983" v="917" actId="2696"/>
        <pc:sldMkLst>
          <pc:docMk/>
          <pc:sldMk cId="2001919545" sldId="404"/>
        </pc:sldMkLst>
      </pc:sldChg>
      <pc:sldChg chg="del">
        <pc:chgData name="Kursten Phelps" userId="6be8ad9f-b48c-43ce-b10b-c2e1ea609c3a" providerId="ADAL" clId="{D3152260-40E0-45A9-9F20-618F6C4AB35A}" dt="2020-05-11T15:04:22.247" v="221" actId="2696"/>
        <pc:sldMkLst>
          <pc:docMk/>
          <pc:sldMk cId="1966779966" sldId="405"/>
        </pc:sldMkLst>
      </pc:sldChg>
      <pc:sldChg chg="add">
        <pc:chgData name="Kursten Phelps" userId="6be8ad9f-b48c-43ce-b10b-c2e1ea609c3a" providerId="ADAL" clId="{D3152260-40E0-45A9-9F20-618F6C4AB35A}" dt="2020-05-11T15:10:33.682" v="909"/>
        <pc:sldMkLst>
          <pc:docMk/>
          <pc:sldMk cId="2128776972" sldId="405"/>
        </pc:sldMkLst>
      </pc:sldChg>
      <pc:sldChg chg="add del">
        <pc:chgData name="Kursten Phelps" userId="6be8ad9f-b48c-43ce-b10b-c2e1ea609c3a" providerId="ADAL" clId="{D3152260-40E0-45A9-9F20-618F6C4AB35A}" dt="2020-05-11T15:10:31.230" v="903" actId="2696"/>
        <pc:sldMkLst>
          <pc:docMk/>
          <pc:sldMk cId="4186569178" sldId="405"/>
        </pc:sldMkLst>
      </pc:sldChg>
      <pc:sldChg chg="del">
        <pc:chgData name="Kursten Phelps" userId="6be8ad9f-b48c-43ce-b10b-c2e1ea609c3a" providerId="ADAL" clId="{D3152260-40E0-45A9-9F20-618F6C4AB35A}" dt="2020-05-11T15:04:22.265" v="222" actId="2696"/>
        <pc:sldMkLst>
          <pc:docMk/>
          <pc:sldMk cId="1023744244" sldId="406"/>
        </pc:sldMkLst>
      </pc:sldChg>
      <pc:sldChg chg="add">
        <pc:chgData name="Kursten Phelps" userId="6be8ad9f-b48c-43ce-b10b-c2e1ea609c3a" providerId="ADAL" clId="{D3152260-40E0-45A9-9F20-618F6C4AB35A}" dt="2020-05-11T15:10:33.682" v="909"/>
        <pc:sldMkLst>
          <pc:docMk/>
          <pc:sldMk cId="2173370233" sldId="406"/>
        </pc:sldMkLst>
      </pc:sldChg>
      <pc:sldChg chg="add del">
        <pc:chgData name="Kursten Phelps" userId="6be8ad9f-b48c-43ce-b10b-c2e1ea609c3a" providerId="ADAL" clId="{D3152260-40E0-45A9-9F20-618F6C4AB35A}" dt="2020-05-11T15:10:31.266" v="904" actId="2696"/>
        <pc:sldMkLst>
          <pc:docMk/>
          <pc:sldMk cId="3080004231" sldId="406"/>
        </pc:sldMkLst>
      </pc:sldChg>
      <pc:sldChg chg="add del">
        <pc:chgData name="Kursten Phelps" userId="6be8ad9f-b48c-43ce-b10b-c2e1ea609c3a" providerId="ADAL" clId="{D3152260-40E0-45A9-9F20-618F6C4AB35A}" dt="2020-05-11T15:10:20.992" v="882" actId="2696"/>
        <pc:sldMkLst>
          <pc:docMk/>
          <pc:sldMk cId="33549847" sldId="411"/>
        </pc:sldMkLst>
      </pc:sldChg>
      <pc:sldChg chg="add del">
        <pc:chgData name="Kursten Phelps" userId="6be8ad9f-b48c-43ce-b10b-c2e1ea609c3a" providerId="ADAL" clId="{D3152260-40E0-45A9-9F20-618F6C4AB35A}" dt="2020-05-11T15:10:21.108" v="889" actId="2696"/>
        <pc:sldMkLst>
          <pc:docMk/>
          <pc:sldMk cId="4196257115" sldId="423"/>
        </pc:sldMkLst>
      </pc:sldChg>
      <pc:sldChg chg="add del">
        <pc:chgData name="Kursten Phelps" userId="6be8ad9f-b48c-43ce-b10b-c2e1ea609c3a" providerId="ADAL" clId="{D3152260-40E0-45A9-9F20-618F6C4AB35A}" dt="2020-05-11T15:10:21.124" v="890" actId="2696"/>
        <pc:sldMkLst>
          <pc:docMk/>
          <pc:sldMk cId="1917726754" sldId="424"/>
        </pc:sldMkLst>
      </pc:sldChg>
      <pc:sldChg chg="modSp add ord">
        <pc:chgData name="Kursten Phelps" userId="6be8ad9f-b48c-43ce-b10b-c2e1ea609c3a" providerId="ADAL" clId="{D3152260-40E0-45A9-9F20-618F6C4AB35A}" dt="2020-05-11T14:58:07.502" v="69" actId="20577"/>
        <pc:sldMkLst>
          <pc:docMk/>
          <pc:sldMk cId="3358193749" sldId="436"/>
        </pc:sldMkLst>
        <pc:spChg chg="mod">
          <ac:chgData name="Kursten Phelps" userId="6be8ad9f-b48c-43ce-b10b-c2e1ea609c3a" providerId="ADAL" clId="{D3152260-40E0-45A9-9F20-618F6C4AB35A}" dt="2020-05-11T14:58:02.329" v="50" actId="20577"/>
          <ac:spMkLst>
            <pc:docMk/>
            <pc:sldMk cId="3358193749" sldId="436"/>
            <ac:spMk id="27" creationId="{4E3CDF1C-28B7-44D6-AAB3-BFBCA445FBD1}"/>
          </ac:spMkLst>
        </pc:spChg>
        <pc:spChg chg="mod">
          <ac:chgData name="Kursten Phelps" userId="6be8ad9f-b48c-43ce-b10b-c2e1ea609c3a" providerId="ADAL" clId="{D3152260-40E0-45A9-9F20-618F6C4AB35A}" dt="2020-05-11T14:58:07.502" v="69" actId="20577"/>
          <ac:spMkLst>
            <pc:docMk/>
            <pc:sldMk cId="3358193749" sldId="436"/>
            <ac:spMk id="31" creationId="{9F10A236-ACB8-4B94-AD6A-EF8D0C1D6D4A}"/>
          </ac:spMkLst>
        </pc:spChg>
      </pc:sldChg>
      <pc:sldChg chg="modSp add modNotesTx">
        <pc:chgData name="Kursten Phelps" userId="6be8ad9f-b48c-43ce-b10b-c2e1ea609c3a" providerId="ADAL" clId="{D3152260-40E0-45A9-9F20-618F6C4AB35A}" dt="2020-05-11T15:05:12.443" v="324" actId="6549"/>
        <pc:sldMkLst>
          <pc:docMk/>
          <pc:sldMk cId="3584070022" sldId="437"/>
        </pc:sldMkLst>
        <pc:spChg chg="mod">
          <ac:chgData name="Kursten Phelps" userId="6be8ad9f-b48c-43ce-b10b-c2e1ea609c3a" providerId="ADAL" clId="{D3152260-40E0-45A9-9F20-618F6C4AB35A}" dt="2020-05-11T15:05:09.291" v="323" actId="20577"/>
          <ac:spMkLst>
            <pc:docMk/>
            <pc:sldMk cId="3584070022" sldId="437"/>
            <ac:spMk id="13" creationId="{1C5BD522-009C-4AEC-97A3-88F8F5615005}"/>
          </ac:spMkLst>
        </pc:spChg>
      </pc:sldChg>
      <pc:sldChg chg="modSp add">
        <pc:chgData name="Kursten Phelps" userId="6be8ad9f-b48c-43ce-b10b-c2e1ea609c3a" providerId="ADAL" clId="{D3152260-40E0-45A9-9F20-618F6C4AB35A}" dt="2020-05-11T15:06:32.808" v="439"/>
        <pc:sldMkLst>
          <pc:docMk/>
          <pc:sldMk cId="2794918171" sldId="438"/>
        </pc:sldMkLst>
        <pc:spChg chg="mod">
          <ac:chgData name="Kursten Phelps" userId="6be8ad9f-b48c-43ce-b10b-c2e1ea609c3a" providerId="ADAL" clId="{D3152260-40E0-45A9-9F20-618F6C4AB35A}" dt="2020-05-11T15:06:27.500" v="438" actId="20577"/>
          <ac:spMkLst>
            <pc:docMk/>
            <pc:sldMk cId="2794918171" sldId="438"/>
            <ac:spMk id="10" creationId="{DCB46174-BE08-46CA-BCCF-4CA64BBE2081}"/>
          </ac:spMkLst>
        </pc:spChg>
        <pc:spChg chg="mod">
          <ac:chgData name="Kursten Phelps" userId="6be8ad9f-b48c-43ce-b10b-c2e1ea609c3a" providerId="ADAL" clId="{D3152260-40E0-45A9-9F20-618F6C4AB35A}" dt="2020-05-11T15:06:32.808" v="439"/>
          <ac:spMkLst>
            <pc:docMk/>
            <pc:sldMk cId="2794918171" sldId="438"/>
            <ac:spMk id="15" creationId="{C4FF89F3-72E3-4421-9C32-094FDB549CA9}"/>
          </ac:spMkLst>
        </pc:spChg>
        <pc:spChg chg="mod">
          <ac:chgData name="Kursten Phelps" userId="6be8ad9f-b48c-43ce-b10b-c2e1ea609c3a" providerId="ADAL" clId="{D3152260-40E0-45A9-9F20-618F6C4AB35A}" dt="2020-05-11T15:05:59.949" v="384" actId="20577"/>
          <ac:spMkLst>
            <pc:docMk/>
            <pc:sldMk cId="2794918171" sldId="438"/>
            <ac:spMk id="21" creationId="{790786C2-C6D9-4AA7-B140-A069176A97B1}"/>
          </ac:spMkLst>
        </pc:spChg>
      </pc:sldChg>
      <pc:sldChg chg="add">
        <pc:chgData name="Kursten Phelps" userId="6be8ad9f-b48c-43ce-b10b-c2e1ea609c3a" providerId="ADAL" clId="{D3152260-40E0-45A9-9F20-618F6C4AB35A}" dt="2020-05-11T14:56:47.897" v="0"/>
        <pc:sldMkLst>
          <pc:docMk/>
          <pc:sldMk cId="2684097188" sldId="439"/>
        </pc:sldMkLst>
      </pc:sldChg>
      <pc:sldChg chg="add">
        <pc:chgData name="Kursten Phelps" userId="6be8ad9f-b48c-43ce-b10b-c2e1ea609c3a" providerId="ADAL" clId="{D3152260-40E0-45A9-9F20-618F6C4AB35A}" dt="2020-05-11T14:56:47.897" v="0"/>
        <pc:sldMkLst>
          <pc:docMk/>
          <pc:sldMk cId="2104205455" sldId="440"/>
        </pc:sldMkLst>
      </pc:sldChg>
      <pc:sldChg chg="add">
        <pc:chgData name="Kursten Phelps" userId="6be8ad9f-b48c-43ce-b10b-c2e1ea609c3a" providerId="ADAL" clId="{D3152260-40E0-45A9-9F20-618F6C4AB35A}" dt="2020-05-11T14:56:47.897" v="0"/>
        <pc:sldMkLst>
          <pc:docMk/>
          <pc:sldMk cId="123494344" sldId="441"/>
        </pc:sldMkLst>
      </pc:sldChg>
      <pc:sldChg chg="add del">
        <pc:chgData name="Kursten Phelps" userId="6be8ad9f-b48c-43ce-b10b-c2e1ea609c3a" providerId="ADAL" clId="{D3152260-40E0-45A9-9F20-618F6C4AB35A}" dt="2020-05-11T15:10:42.592" v="910" actId="2696"/>
        <pc:sldMkLst>
          <pc:docMk/>
          <pc:sldMk cId="1827745413" sldId="457"/>
        </pc:sldMkLst>
      </pc:sldChg>
      <pc:sldChg chg="add del setBg">
        <pc:chgData name="Kursten Phelps" userId="6be8ad9f-b48c-43ce-b10b-c2e1ea609c3a" providerId="ADAL" clId="{D3152260-40E0-45A9-9F20-618F6C4AB35A}" dt="2020-05-11T15:04:22.537" v="234" actId="2696"/>
        <pc:sldMkLst>
          <pc:docMk/>
          <pc:sldMk cId="2915775883" sldId="457"/>
        </pc:sldMkLst>
      </pc:sldChg>
      <pc:sldChg chg="add del">
        <pc:chgData name="Kursten Phelps" userId="6be8ad9f-b48c-43ce-b10b-c2e1ea609c3a" providerId="ADAL" clId="{D3152260-40E0-45A9-9F20-618F6C4AB35A}" dt="2020-05-11T15:04:22.490" v="231" actId="2696"/>
        <pc:sldMkLst>
          <pc:docMk/>
          <pc:sldMk cId="2717889278" sldId="458"/>
        </pc:sldMkLst>
      </pc:sldChg>
      <pc:sldChg chg="add del">
        <pc:chgData name="Kursten Phelps" userId="6be8ad9f-b48c-43ce-b10b-c2e1ea609c3a" providerId="ADAL" clId="{D3152260-40E0-45A9-9F20-618F6C4AB35A}" dt="2020-05-11T15:10:42.770" v="913" actId="2696"/>
        <pc:sldMkLst>
          <pc:docMk/>
          <pc:sldMk cId="3945717467" sldId="458"/>
        </pc:sldMkLst>
      </pc:sldChg>
      <pc:sldChg chg="add del setBg">
        <pc:chgData name="Kursten Phelps" userId="6be8ad9f-b48c-43ce-b10b-c2e1ea609c3a" providerId="ADAL" clId="{D3152260-40E0-45A9-9F20-618F6C4AB35A}" dt="2020-05-11T15:10:20.883" v="875" actId="2696"/>
        <pc:sldMkLst>
          <pc:docMk/>
          <pc:sldMk cId="743747033" sldId="459"/>
        </pc:sldMkLst>
      </pc:sldChg>
      <pc:sldChg chg="add del">
        <pc:chgData name="Kursten Phelps" userId="6be8ad9f-b48c-43ce-b10b-c2e1ea609c3a" providerId="ADAL" clId="{D3152260-40E0-45A9-9F20-618F6C4AB35A}" dt="2020-05-11T14:58:32.244" v="70" actId="2696"/>
        <pc:sldMkLst>
          <pc:docMk/>
          <pc:sldMk cId="708512263" sldId="465"/>
        </pc:sldMkLst>
      </pc:sldChg>
      <pc:sldChg chg="modSp add modNotesTx">
        <pc:chgData name="Kursten Phelps" userId="6be8ad9f-b48c-43ce-b10b-c2e1ea609c3a" providerId="ADAL" clId="{D3152260-40E0-45A9-9F20-618F6C4AB35A}" dt="2020-05-11T14:59:22.812" v="96" actId="6549"/>
        <pc:sldMkLst>
          <pc:docMk/>
          <pc:sldMk cId="2369071015" sldId="465"/>
        </pc:sldMkLst>
        <pc:graphicFrameChg chg="modGraphic">
          <ac:chgData name="Kursten Phelps" userId="6be8ad9f-b48c-43ce-b10b-c2e1ea609c3a" providerId="ADAL" clId="{D3152260-40E0-45A9-9F20-618F6C4AB35A}" dt="2020-05-11T14:59:19.288" v="95" actId="13926"/>
          <ac:graphicFrameMkLst>
            <pc:docMk/>
            <pc:sldMk cId="2369071015" sldId="465"/>
            <ac:graphicFrameMk id="11" creationId="{C08792CD-4EE8-4BB2-8360-A1BEF37C5A99}"/>
          </ac:graphicFrameMkLst>
        </pc:graphicFrameChg>
      </pc:sldChg>
      <pc:sldChg chg="add del">
        <pc:chgData name="Kursten Phelps" userId="6be8ad9f-b48c-43ce-b10b-c2e1ea609c3a" providerId="ADAL" clId="{D3152260-40E0-45A9-9F20-618F6C4AB35A}" dt="2020-05-11T14:58:32.546" v="74" actId="2696"/>
        <pc:sldMkLst>
          <pc:docMk/>
          <pc:sldMk cId="956170619" sldId="466"/>
        </pc:sldMkLst>
      </pc:sldChg>
      <pc:sldChg chg="add del">
        <pc:chgData name="Kursten Phelps" userId="6be8ad9f-b48c-43ce-b10b-c2e1ea609c3a" providerId="ADAL" clId="{D3152260-40E0-45A9-9F20-618F6C4AB35A}" dt="2020-05-11T15:00:24.570" v="170" actId="2696"/>
        <pc:sldMkLst>
          <pc:docMk/>
          <pc:sldMk cId="1696821264" sldId="466"/>
        </pc:sldMkLst>
      </pc:sldChg>
      <pc:sldChg chg="add del setBg">
        <pc:chgData name="Kursten Phelps" userId="6be8ad9f-b48c-43ce-b10b-c2e1ea609c3a" providerId="ADAL" clId="{D3152260-40E0-45A9-9F20-618F6C4AB35A}" dt="2020-05-11T15:10:20.947" v="879" actId="2696"/>
        <pc:sldMkLst>
          <pc:docMk/>
          <pc:sldMk cId="3084409009" sldId="470"/>
        </pc:sldMkLst>
      </pc:sldChg>
      <pc:sldChg chg="add del">
        <pc:chgData name="Kursten Phelps" userId="6be8ad9f-b48c-43ce-b10b-c2e1ea609c3a" providerId="ADAL" clId="{D3152260-40E0-45A9-9F20-618F6C4AB35A}" dt="2020-05-11T15:10:20.979" v="881" actId="2696"/>
        <pc:sldMkLst>
          <pc:docMk/>
          <pc:sldMk cId="3895111738" sldId="471"/>
        </pc:sldMkLst>
      </pc:sldChg>
      <pc:sldChg chg="add del setBg">
        <pc:chgData name="Kursten Phelps" userId="6be8ad9f-b48c-43ce-b10b-c2e1ea609c3a" providerId="ADAL" clId="{D3152260-40E0-45A9-9F20-618F6C4AB35A}" dt="2020-05-11T15:10:21.074" v="887" actId="2696"/>
        <pc:sldMkLst>
          <pc:docMk/>
          <pc:sldMk cId="432462737" sldId="473"/>
        </pc:sldMkLst>
      </pc:sldChg>
      <pc:sldChg chg="add del">
        <pc:chgData name="Kursten Phelps" userId="6be8ad9f-b48c-43ce-b10b-c2e1ea609c3a" providerId="ADAL" clId="{D3152260-40E0-45A9-9F20-618F6C4AB35A}" dt="2020-05-11T15:10:21.091" v="888" actId="2696"/>
        <pc:sldMkLst>
          <pc:docMk/>
          <pc:sldMk cId="2021733409" sldId="474"/>
        </pc:sldMkLst>
      </pc:sldChg>
      <pc:sldChg chg="add del">
        <pc:chgData name="Kursten Phelps" userId="6be8ad9f-b48c-43ce-b10b-c2e1ea609c3a" providerId="ADAL" clId="{D3152260-40E0-45A9-9F20-618F6C4AB35A}" dt="2020-05-11T15:10:21.008" v="883" actId="2696"/>
        <pc:sldMkLst>
          <pc:docMk/>
          <pc:sldMk cId="1575340923" sldId="475"/>
        </pc:sldMkLst>
      </pc:sldChg>
      <pc:sldChg chg="add del setBg">
        <pc:chgData name="Kursten Phelps" userId="6be8ad9f-b48c-43ce-b10b-c2e1ea609c3a" providerId="ADAL" clId="{D3152260-40E0-45A9-9F20-618F6C4AB35A}" dt="2020-05-11T14:57:14.564" v="1" actId="2696"/>
        <pc:sldMkLst>
          <pc:docMk/>
          <pc:sldMk cId="812741785" sldId="476"/>
        </pc:sldMkLst>
      </pc:sldChg>
      <pc:sldChg chg="modSp add ord">
        <pc:chgData name="Kursten Phelps" userId="6be8ad9f-b48c-43ce-b10b-c2e1ea609c3a" providerId="ADAL" clId="{D3152260-40E0-45A9-9F20-618F6C4AB35A}" dt="2020-05-11T14:57:51.314" v="29" actId="20577"/>
        <pc:sldMkLst>
          <pc:docMk/>
          <pc:sldMk cId="4116823736" sldId="477"/>
        </pc:sldMkLst>
        <pc:spChg chg="mod">
          <ac:chgData name="Kursten Phelps" userId="6be8ad9f-b48c-43ce-b10b-c2e1ea609c3a" providerId="ADAL" clId="{D3152260-40E0-45A9-9F20-618F6C4AB35A}" dt="2020-05-11T14:57:51.314" v="29" actId="20577"/>
          <ac:spMkLst>
            <pc:docMk/>
            <pc:sldMk cId="4116823736" sldId="477"/>
            <ac:spMk id="41" creationId="{148BBC30-E1EA-494A-851F-18155CCD1A66}"/>
          </ac:spMkLst>
        </pc:spChg>
      </pc:sldChg>
      <pc:sldChg chg="modSp add ord">
        <pc:chgData name="Kursten Phelps" userId="6be8ad9f-b48c-43ce-b10b-c2e1ea609c3a" providerId="ADAL" clId="{D3152260-40E0-45A9-9F20-618F6C4AB35A}" dt="2020-05-11T15:04:04.311" v="214" actId="20577"/>
        <pc:sldMkLst>
          <pc:docMk/>
          <pc:sldMk cId="2269381177" sldId="478"/>
        </pc:sldMkLst>
        <pc:spChg chg="mod">
          <ac:chgData name="Kursten Phelps" userId="6be8ad9f-b48c-43ce-b10b-c2e1ea609c3a" providerId="ADAL" clId="{D3152260-40E0-45A9-9F20-618F6C4AB35A}" dt="2020-05-11T15:04:04.311" v="214" actId="20577"/>
          <ac:spMkLst>
            <pc:docMk/>
            <pc:sldMk cId="2269381177" sldId="478"/>
            <ac:spMk id="13" creationId="{1C5BD522-009C-4AEC-97A3-88F8F5615005}"/>
          </ac:spMkLst>
        </pc:spChg>
      </pc:sldChg>
      <pc:sldChg chg="add del setBg">
        <pc:chgData name="Kursten Phelps" userId="6be8ad9f-b48c-43ce-b10b-c2e1ea609c3a" providerId="ADAL" clId="{D3152260-40E0-45A9-9F20-618F6C4AB35A}" dt="2020-05-11T15:03:38.818" v="208" actId="2696"/>
        <pc:sldMkLst>
          <pc:docMk/>
          <pc:sldMk cId="2321085618" sldId="479"/>
        </pc:sldMkLst>
      </pc:sldChg>
      <pc:sldChg chg="modSp add">
        <pc:chgData name="Kursten Phelps" userId="6be8ad9f-b48c-43ce-b10b-c2e1ea609c3a" providerId="ADAL" clId="{D3152260-40E0-45A9-9F20-618F6C4AB35A}" dt="2020-05-11T14:59:52.409" v="127" actId="20577"/>
        <pc:sldMkLst>
          <pc:docMk/>
          <pc:sldMk cId="962818081" sldId="480"/>
        </pc:sldMkLst>
        <pc:spChg chg="mod">
          <ac:chgData name="Kursten Phelps" userId="6be8ad9f-b48c-43ce-b10b-c2e1ea609c3a" providerId="ADAL" clId="{D3152260-40E0-45A9-9F20-618F6C4AB35A}" dt="2020-05-11T14:59:42.672" v="111"/>
          <ac:spMkLst>
            <pc:docMk/>
            <pc:sldMk cId="962818081" sldId="480"/>
            <ac:spMk id="10" creationId="{DCB46174-BE08-46CA-BCCF-4CA64BBE2081}"/>
          </ac:spMkLst>
        </pc:spChg>
        <pc:spChg chg="mod">
          <ac:chgData name="Kursten Phelps" userId="6be8ad9f-b48c-43ce-b10b-c2e1ea609c3a" providerId="ADAL" clId="{D3152260-40E0-45A9-9F20-618F6C4AB35A}" dt="2020-05-11T14:59:52.409" v="127" actId="20577"/>
          <ac:spMkLst>
            <pc:docMk/>
            <pc:sldMk cId="962818081" sldId="480"/>
            <ac:spMk id="15" creationId="{C4FF89F3-72E3-4421-9C32-094FDB549CA9}"/>
          </ac:spMkLst>
        </pc:spChg>
      </pc:sldChg>
      <pc:sldChg chg="add del">
        <pc:chgData name="Kursten Phelps" userId="6be8ad9f-b48c-43ce-b10b-c2e1ea609c3a" providerId="ADAL" clId="{D3152260-40E0-45A9-9F20-618F6C4AB35A}" dt="2020-05-11T14:58:32.344" v="71" actId="2696"/>
        <pc:sldMkLst>
          <pc:docMk/>
          <pc:sldMk cId="4022814789" sldId="480"/>
        </pc:sldMkLst>
      </pc:sldChg>
      <pc:sldChg chg="add del">
        <pc:chgData name="Kursten Phelps" userId="6be8ad9f-b48c-43ce-b10b-c2e1ea609c3a" providerId="ADAL" clId="{D3152260-40E0-45A9-9F20-618F6C4AB35A}" dt="2020-05-11T14:58:32.435" v="72" actId="2696"/>
        <pc:sldMkLst>
          <pc:docMk/>
          <pc:sldMk cId="4013876332" sldId="481"/>
        </pc:sldMkLst>
      </pc:sldChg>
      <pc:sldChg chg="modSp add">
        <pc:chgData name="Kursten Phelps" userId="6be8ad9f-b48c-43ce-b10b-c2e1ea609c3a" providerId="ADAL" clId="{D3152260-40E0-45A9-9F20-618F6C4AB35A}" dt="2020-05-11T15:00:02.450" v="141" actId="20577"/>
        <pc:sldMkLst>
          <pc:docMk/>
          <pc:sldMk cId="4274736915" sldId="481"/>
        </pc:sldMkLst>
        <pc:spChg chg="mod">
          <ac:chgData name="Kursten Phelps" userId="6be8ad9f-b48c-43ce-b10b-c2e1ea609c3a" providerId="ADAL" clId="{D3152260-40E0-45A9-9F20-618F6C4AB35A}" dt="2020-05-11T15:00:02.450" v="141" actId="20577"/>
          <ac:spMkLst>
            <pc:docMk/>
            <pc:sldMk cId="4274736915" sldId="481"/>
            <ac:spMk id="19" creationId="{1E35E067-B873-4B9B-9800-D81B8B69CC23}"/>
          </ac:spMkLst>
        </pc:spChg>
      </pc:sldChg>
      <pc:sldChg chg="add del">
        <pc:chgData name="Kursten Phelps" userId="6be8ad9f-b48c-43ce-b10b-c2e1ea609c3a" providerId="ADAL" clId="{D3152260-40E0-45A9-9F20-618F6C4AB35A}" dt="2020-05-11T14:58:32.496" v="73" actId="2696"/>
        <pc:sldMkLst>
          <pc:docMk/>
          <pc:sldMk cId="2673211673" sldId="482"/>
        </pc:sldMkLst>
      </pc:sldChg>
      <pc:sldChg chg="modSp add">
        <pc:chgData name="Kursten Phelps" userId="6be8ad9f-b48c-43ce-b10b-c2e1ea609c3a" providerId="ADAL" clId="{D3152260-40E0-45A9-9F20-618F6C4AB35A}" dt="2020-05-11T15:00:18.252" v="169" actId="20577"/>
        <pc:sldMkLst>
          <pc:docMk/>
          <pc:sldMk cId="4227810883" sldId="482"/>
        </pc:sldMkLst>
        <pc:spChg chg="mod">
          <ac:chgData name="Kursten Phelps" userId="6be8ad9f-b48c-43ce-b10b-c2e1ea609c3a" providerId="ADAL" clId="{D3152260-40E0-45A9-9F20-618F6C4AB35A}" dt="2020-05-11T15:00:12.186" v="155" actId="20577"/>
          <ac:spMkLst>
            <pc:docMk/>
            <pc:sldMk cId="4227810883" sldId="482"/>
            <ac:spMk id="10" creationId="{DCB46174-BE08-46CA-BCCF-4CA64BBE2081}"/>
          </ac:spMkLst>
        </pc:spChg>
        <pc:spChg chg="mod">
          <ac:chgData name="Kursten Phelps" userId="6be8ad9f-b48c-43ce-b10b-c2e1ea609c3a" providerId="ADAL" clId="{D3152260-40E0-45A9-9F20-618F6C4AB35A}" dt="2020-05-11T15:00:18.252" v="169" actId="20577"/>
          <ac:spMkLst>
            <pc:docMk/>
            <pc:sldMk cId="4227810883" sldId="482"/>
            <ac:spMk id="15" creationId="{C4FF89F3-72E3-4421-9C32-094FDB549CA9}"/>
          </ac:spMkLst>
        </pc:spChg>
      </pc:sldChg>
      <pc:sldChg chg="add del">
        <pc:chgData name="Kursten Phelps" userId="6be8ad9f-b48c-43ce-b10b-c2e1ea609c3a" providerId="ADAL" clId="{D3152260-40E0-45A9-9F20-618F6C4AB35A}" dt="2020-05-11T15:10:42.635" v="911" actId="2696"/>
        <pc:sldMkLst>
          <pc:docMk/>
          <pc:sldMk cId="959877558" sldId="483"/>
        </pc:sldMkLst>
      </pc:sldChg>
      <pc:sldChg chg="add del">
        <pc:chgData name="Kursten Phelps" userId="6be8ad9f-b48c-43ce-b10b-c2e1ea609c3a" providerId="ADAL" clId="{D3152260-40E0-45A9-9F20-618F6C4AB35A}" dt="2020-05-11T15:04:22.521" v="233" actId="2696"/>
        <pc:sldMkLst>
          <pc:docMk/>
          <pc:sldMk cId="3778063771" sldId="483"/>
        </pc:sldMkLst>
      </pc:sldChg>
      <pc:sldChg chg="add del">
        <pc:chgData name="Kursten Phelps" userId="6be8ad9f-b48c-43ce-b10b-c2e1ea609c3a" providerId="ADAL" clId="{D3152260-40E0-45A9-9F20-618F6C4AB35A}" dt="2020-05-11T15:05:50.026" v="381" actId="2696"/>
        <pc:sldMkLst>
          <pc:docMk/>
          <pc:sldMk cId="3144427396" sldId="485"/>
        </pc:sldMkLst>
      </pc:sldChg>
      <pc:sldChg chg="modSp add">
        <pc:chgData name="Kursten Phelps" userId="6be8ad9f-b48c-43ce-b10b-c2e1ea609c3a" providerId="ADAL" clId="{D3152260-40E0-45A9-9F20-618F6C4AB35A}" dt="2020-05-11T15:07:48.092" v="629" actId="20577"/>
        <pc:sldMkLst>
          <pc:docMk/>
          <pc:sldMk cId="562805438" sldId="486"/>
        </pc:sldMkLst>
        <pc:spChg chg="mod">
          <ac:chgData name="Kursten Phelps" userId="6be8ad9f-b48c-43ce-b10b-c2e1ea609c3a" providerId="ADAL" clId="{D3152260-40E0-45A9-9F20-618F6C4AB35A}" dt="2020-05-11T15:07:48.092" v="629" actId="20577"/>
          <ac:spMkLst>
            <pc:docMk/>
            <pc:sldMk cId="562805438" sldId="486"/>
            <ac:spMk id="19" creationId="{1E35E067-B873-4B9B-9800-D81B8B69CC23}"/>
          </ac:spMkLst>
        </pc:spChg>
      </pc:sldChg>
      <pc:sldChg chg="add">
        <pc:chgData name="Kursten Phelps" userId="6be8ad9f-b48c-43ce-b10b-c2e1ea609c3a" providerId="ADAL" clId="{D3152260-40E0-45A9-9F20-618F6C4AB35A}" dt="2020-05-11T14:58:37.089" v="77"/>
        <pc:sldMkLst>
          <pc:docMk/>
          <pc:sldMk cId="1153061612" sldId="487"/>
        </pc:sldMkLst>
      </pc:sldChg>
      <pc:sldChg chg="add del">
        <pc:chgData name="Kursten Phelps" userId="6be8ad9f-b48c-43ce-b10b-c2e1ea609c3a" providerId="ADAL" clId="{D3152260-40E0-45A9-9F20-618F6C4AB35A}" dt="2020-05-11T14:58:32.564" v="75" actId="2696"/>
        <pc:sldMkLst>
          <pc:docMk/>
          <pc:sldMk cId="3845414852" sldId="487"/>
        </pc:sldMkLst>
      </pc:sldChg>
      <pc:sldChg chg="modSp add">
        <pc:chgData name="Kursten Phelps" userId="6be8ad9f-b48c-43ce-b10b-c2e1ea609c3a" providerId="ADAL" clId="{D3152260-40E0-45A9-9F20-618F6C4AB35A}" dt="2020-05-11T15:00:32.352" v="177" actId="20577"/>
        <pc:sldMkLst>
          <pc:docMk/>
          <pc:sldMk cId="3007662808" sldId="488"/>
        </pc:sldMkLst>
        <pc:spChg chg="mod">
          <ac:chgData name="Kursten Phelps" userId="6be8ad9f-b48c-43ce-b10b-c2e1ea609c3a" providerId="ADAL" clId="{D3152260-40E0-45A9-9F20-618F6C4AB35A}" dt="2020-05-11T15:00:32.352" v="177" actId="20577"/>
          <ac:spMkLst>
            <pc:docMk/>
            <pc:sldMk cId="3007662808" sldId="488"/>
            <ac:spMk id="13" creationId="{BBDC2CEE-CC0A-4FA4-96A5-3D4A85282E70}"/>
          </ac:spMkLst>
        </pc:spChg>
      </pc:sldChg>
      <pc:sldChg chg="add del">
        <pc:chgData name="Kursten Phelps" userId="6be8ad9f-b48c-43ce-b10b-c2e1ea609c3a" providerId="ADAL" clId="{D3152260-40E0-45A9-9F20-618F6C4AB35A}" dt="2020-05-11T14:58:32.584" v="76" actId="2696"/>
        <pc:sldMkLst>
          <pc:docMk/>
          <pc:sldMk cId="4053290986" sldId="488"/>
        </pc:sldMkLst>
      </pc:sldChg>
      <pc:sldChg chg="add del">
        <pc:chgData name="Kursten Phelps" userId="6be8ad9f-b48c-43ce-b10b-c2e1ea609c3a" providerId="ADAL" clId="{D3152260-40E0-45A9-9F20-618F6C4AB35A}" dt="2020-05-11T15:10:42.696" v="912" actId="2696"/>
        <pc:sldMkLst>
          <pc:docMk/>
          <pc:sldMk cId="1212505140" sldId="489"/>
        </pc:sldMkLst>
      </pc:sldChg>
      <pc:sldChg chg="add del">
        <pc:chgData name="Kursten Phelps" userId="6be8ad9f-b48c-43ce-b10b-c2e1ea609c3a" providerId="ADAL" clId="{D3152260-40E0-45A9-9F20-618F6C4AB35A}" dt="2020-05-11T15:04:22.514" v="232" actId="2696"/>
        <pc:sldMkLst>
          <pc:docMk/>
          <pc:sldMk cId="3545001645" sldId="489"/>
        </pc:sldMkLst>
      </pc:sldChg>
      <pc:sldChg chg="modSp add">
        <pc:chgData name="Kursten Phelps" userId="6be8ad9f-b48c-43ce-b10b-c2e1ea609c3a" providerId="ADAL" clId="{D3152260-40E0-45A9-9F20-618F6C4AB35A}" dt="2020-05-11T15:04:39.798" v="236" actId="6549"/>
        <pc:sldMkLst>
          <pc:docMk/>
          <pc:sldMk cId="2068312640" sldId="490"/>
        </pc:sldMkLst>
        <pc:spChg chg="mod">
          <ac:chgData name="Kursten Phelps" userId="6be8ad9f-b48c-43ce-b10b-c2e1ea609c3a" providerId="ADAL" clId="{D3152260-40E0-45A9-9F20-618F6C4AB35A}" dt="2020-05-11T15:04:39.798" v="236" actId="6549"/>
          <ac:spMkLst>
            <pc:docMk/>
            <pc:sldMk cId="2068312640" sldId="490"/>
            <ac:spMk id="19" creationId="{1E35E067-B873-4B9B-9800-D81B8B69CC23}"/>
          </ac:spMkLst>
        </pc:spChg>
      </pc:sldChg>
      <pc:sldChg chg="modSp add">
        <pc:chgData name="Kursten Phelps" userId="6be8ad9f-b48c-43ce-b10b-c2e1ea609c3a" providerId="ADAL" clId="{D3152260-40E0-45A9-9F20-618F6C4AB35A}" dt="2020-05-11T15:06:52.070" v="477" actId="20577"/>
        <pc:sldMkLst>
          <pc:docMk/>
          <pc:sldMk cId="1705021786" sldId="491"/>
        </pc:sldMkLst>
        <pc:spChg chg="mod">
          <ac:chgData name="Kursten Phelps" userId="6be8ad9f-b48c-43ce-b10b-c2e1ea609c3a" providerId="ADAL" clId="{D3152260-40E0-45A9-9F20-618F6C4AB35A}" dt="2020-05-11T15:06:52.070" v="477" actId="20577"/>
          <ac:spMkLst>
            <pc:docMk/>
            <pc:sldMk cId="1705021786" sldId="491"/>
            <ac:spMk id="10" creationId="{DCB46174-BE08-46CA-BCCF-4CA64BBE2081}"/>
          </ac:spMkLst>
        </pc:spChg>
        <pc:spChg chg="mod">
          <ac:chgData name="Kursten Phelps" userId="6be8ad9f-b48c-43ce-b10b-c2e1ea609c3a" providerId="ADAL" clId="{D3152260-40E0-45A9-9F20-618F6C4AB35A}" dt="2020-05-11T15:05:44.424" v="380"/>
          <ac:spMkLst>
            <pc:docMk/>
            <pc:sldMk cId="1705021786" sldId="491"/>
            <ac:spMk id="15" creationId="{C4FF89F3-72E3-4421-9C32-094FDB549CA9}"/>
          </ac:spMkLst>
        </pc:spChg>
        <pc:spChg chg="mod">
          <ac:chgData name="Kursten Phelps" userId="6be8ad9f-b48c-43ce-b10b-c2e1ea609c3a" providerId="ADAL" clId="{D3152260-40E0-45A9-9F20-618F6C4AB35A}" dt="2020-05-11T15:05:20.015" v="330" actId="20577"/>
          <ac:spMkLst>
            <pc:docMk/>
            <pc:sldMk cId="1705021786" sldId="491"/>
            <ac:spMk id="21" creationId="{790786C2-C6D9-4AA7-B140-A069176A97B1}"/>
          </ac:spMkLst>
        </pc:spChg>
      </pc:sldChg>
      <pc:sldChg chg="add del setBg">
        <pc:chgData name="Kursten Phelps" userId="6be8ad9f-b48c-43ce-b10b-c2e1ea609c3a" providerId="ADAL" clId="{D3152260-40E0-45A9-9F20-618F6C4AB35A}" dt="2020-05-11T15:10:01.724" v="865" actId="2696"/>
        <pc:sldMkLst>
          <pc:docMk/>
          <pc:sldMk cId="460473249" sldId="492"/>
        </pc:sldMkLst>
      </pc:sldChg>
      <pc:sldChg chg="add del">
        <pc:chgData name="Kursten Phelps" userId="6be8ad9f-b48c-43ce-b10b-c2e1ea609c3a" providerId="ADAL" clId="{D3152260-40E0-45A9-9F20-618F6C4AB35A}" dt="2020-05-11T15:10:20.610" v="866" actId="2696"/>
        <pc:sldMkLst>
          <pc:docMk/>
          <pc:sldMk cId="1142024032" sldId="493"/>
        </pc:sldMkLst>
      </pc:sldChg>
      <pc:sldChg chg="add del">
        <pc:chgData name="Kursten Phelps" userId="6be8ad9f-b48c-43ce-b10b-c2e1ea609c3a" providerId="ADAL" clId="{D3152260-40E0-45A9-9F20-618F6C4AB35A}" dt="2020-05-11T15:10:20.648" v="867" actId="2696"/>
        <pc:sldMkLst>
          <pc:docMk/>
          <pc:sldMk cId="3322171833" sldId="494"/>
        </pc:sldMkLst>
      </pc:sldChg>
      <pc:sldChg chg="add del">
        <pc:chgData name="Kursten Phelps" userId="6be8ad9f-b48c-43ce-b10b-c2e1ea609c3a" providerId="ADAL" clId="{D3152260-40E0-45A9-9F20-618F6C4AB35A}" dt="2020-05-11T15:10:20.711" v="868" actId="2696"/>
        <pc:sldMkLst>
          <pc:docMk/>
          <pc:sldMk cId="3195666009" sldId="495"/>
        </pc:sldMkLst>
      </pc:sldChg>
      <pc:sldChg chg="add del">
        <pc:chgData name="Kursten Phelps" userId="6be8ad9f-b48c-43ce-b10b-c2e1ea609c3a" providerId="ADAL" clId="{D3152260-40E0-45A9-9F20-618F6C4AB35A}" dt="2020-05-11T15:10:20.744" v="869" actId="2696"/>
        <pc:sldMkLst>
          <pc:docMk/>
          <pc:sldMk cId="1114828448" sldId="496"/>
        </pc:sldMkLst>
      </pc:sldChg>
      <pc:sldChg chg="add del setBg">
        <pc:chgData name="Kursten Phelps" userId="6be8ad9f-b48c-43ce-b10b-c2e1ea609c3a" providerId="ADAL" clId="{D3152260-40E0-45A9-9F20-618F6C4AB35A}" dt="2020-05-11T15:10:20.802" v="870" actId="2696"/>
        <pc:sldMkLst>
          <pc:docMk/>
          <pc:sldMk cId="2935083160" sldId="497"/>
        </pc:sldMkLst>
      </pc:sldChg>
      <pc:sldChg chg="add del">
        <pc:chgData name="Kursten Phelps" userId="6be8ad9f-b48c-43ce-b10b-c2e1ea609c3a" providerId="ADAL" clId="{D3152260-40E0-45A9-9F20-618F6C4AB35A}" dt="2020-05-11T15:10:20.830" v="871" actId="2696"/>
        <pc:sldMkLst>
          <pc:docMk/>
          <pc:sldMk cId="2783384718" sldId="498"/>
        </pc:sldMkLst>
      </pc:sldChg>
      <pc:sldChg chg="add del">
        <pc:chgData name="Kursten Phelps" userId="6be8ad9f-b48c-43ce-b10b-c2e1ea609c3a" providerId="ADAL" clId="{D3152260-40E0-45A9-9F20-618F6C4AB35A}" dt="2020-05-11T15:10:21.212" v="895" actId="2696"/>
        <pc:sldMkLst>
          <pc:docMk/>
          <pc:sldMk cId="2329832178" sldId="500"/>
        </pc:sldMkLst>
      </pc:sldChg>
      <pc:sldChg chg="add del">
        <pc:chgData name="Kursten Phelps" userId="6be8ad9f-b48c-43ce-b10b-c2e1ea609c3a" providerId="ADAL" clId="{D3152260-40E0-45A9-9F20-618F6C4AB35A}" dt="2020-05-11T15:10:21.228" v="896" actId="2696"/>
        <pc:sldMkLst>
          <pc:docMk/>
          <pc:sldMk cId="239922471" sldId="501"/>
        </pc:sldMkLst>
      </pc:sldChg>
      <pc:sldChg chg="add del">
        <pc:chgData name="Kursten Phelps" userId="6be8ad9f-b48c-43ce-b10b-c2e1ea609c3a" providerId="ADAL" clId="{D3152260-40E0-45A9-9F20-618F6C4AB35A}" dt="2020-05-11T15:10:20.848" v="872" actId="2696"/>
        <pc:sldMkLst>
          <pc:docMk/>
          <pc:sldMk cId="426611234" sldId="503"/>
        </pc:sldMkLst>
      </pc:sldChg>
      <pc:sldChg chg="add del">
        <pc:chgData name="Kursten Phelps" userId="6be8ad9f-b48c-43ce-b10b-c2e1ea609c3a" providerId="ADAL" clId="{D3152260-40E0-45A9-9F20-618F6C4AB35A}" dt="2020-05-11T15:10:20.865" v="873" actId="2696"/>
        <pc:sldMkLst>
          <pc:docMk/>
          <pc:sldMk cId="1303491684" sldId="504"/>
        </pc:sldMkLst>
      </pc:sldChg>
      <pc:sldChg chg="add del">
        <pc:chgData name="Kursten Phelps" userId="6be8ad9f-b48c-43ce-b10b-c2e1ea609c3a" providerId="ADAL" clId="{D3152260-40E0-45A9-9F20-618F6C4AB35A}" dt="2020-05-11T15:10:20.874" v="874" actId="2696"/>
        <pc:sldMkLst>
          <pc:docMk/>
          <pc:sldMk cId="2501821807" sldId="505"/>
        </pc:sldMkLst>
      </pc:sldChg>
      <pc:sldChg chg="add del">
        <pc:chgData name="Kursten Phelps" userId="6be8ad9f-b48c-43ce-b10b-c2e1ea609c3a" providerId="ADAL" clId="{D3152260-40E0-45A9-9F20-618F6C4AB35A}" dt="2020-05-11T15:10:20.906" v="876" actId="2696"/>
        <pc:sldMkLst>
          <pc:docMk/>
          <pc:sldMk cId="2785884692" sldId="506"/>
        </pc:sldMkLst>
      </pc:sldChg>
      <pc:sldChg chg="add del">
        <pc:chgData name="Kursten Phelps" userId="6be8ad9f-b48c-43ce-b10b-c2e1ea609c3a" providerId="ADAL" clId="{D3152260-40E0-45A9-9F20-618F6C4AB35A}" dt="2020-05-11T15:10:20.925" v="877" actId="2696"/>
        <pc:sldMkLst>
          <pc:docMk/>
          <pc:sldMk cId="664680955" sldId="507"/>
        </pc:sldMkLst>
      </pc:sldChg>
      <pc:sldChg chg="add del">
        <pc:chgData name="Kursten Phelps" userId="6be8ad9f-b48c-43ce-b10b-c2e1ea609c3a" providerId="ADAL" clId="{D3152260-40E0-45A9-9F20-618F6C4AB35A}" dt="2020-05-11T15:10:20.934" v="878" actId="2696"/>
        <pc:sldMkLst>
          <pc:docMk/>
          <pc:sldMk cId="4138824625" sldId="508"/>
        </pc:sldMkLst>
      </pc:sldChg>
      <pc:sldChg chg="add del">
        <pc:chgData name="Kursten Phelps" userId="6be8ad9f-b48c-43ce-b10b-c2e1ea609c3a" providerId="ADAL" clId="{D3152260-40E0-45A9-9F20-618F6C4AB35A}" dt="2020-05-11T15:10:20.967" v="880" actId="2696"/>
        <pc:sldMkLst>
          <pc:docMk/>
          <pc:sldMk cId="366952713" sldId="509"/>
        </pc:sldMkLst>
      </pc:sldChg>
      <pc:sldChg chg="add del">
        <pc:chgData name="Kursten Phelps" userId="6be8ad9f-b48c-43ce-b10b-c2e1ea609c3a" providerId="ADAL" clId="{D3152260-40E0-45A9-9F20-618F6C4AB35A}" dt="2020-05-11T15:10:21.025" v="884" actId="2696"/>
        <pc:sldMkLst>
          <pc:docMk/>
          <pc:sldMk cId="2319822092" sldId="510"/>
        </pc:sldMkLst>
      </pc:sldChg>
      <pc:sldChg chg="add del">
        <pc:chgData name="Kursten Phelps" userId="6be8ad9f-b48c-43ce-b10b-c2e1ea609c3a" providerId="ADAL" clId="{D3152260-40E0-45A9-9F20-618F6C4AB35A}" dt="2020-05-11T15:10:21.047" v="885" actId="2696"/>
        <pc:sldMkLst>
          <pc:docMk/>
          <pc:sldMk cId="1001339735" sldId="511"/>
        </pc:sldMkLst>
      </pc:sldChg>
      <pc:sldChg chg="add del">
        <pc:chgData name="Kursten Phelps" userId="6be8ad9f-b48c-43ce-b10b-c2e1ea609c3a" providerId="ADAL" clId="{D3152260-40E0-45A9-9F20-618F6C4AB35A}" dt="2020-05-11T15:10:21.058" v="886" actId="2696"/>
        <pc:sldMkLst>
          <pc:docMk/>
          <pc:sldMk cId="462642892" sldId="512"/>
        </pc:sldMkLst>
      </pc:sldChg>
      <pc:sldChg chg="add del">
        <pc:chgData name="Kursten Phelps" userId="6be8ad9f-b48c-43ce-b10b-c2e1ea609c3a" providerId="ADAL" clId="{D3152260-40E0-45A9-9F20-618F6C4AB35A}" dt="2020-05-11T15:10:21.142" v="891" actId="2696"/>
        <pc:sldMkLst>
          <pc:docMk/>
          <pc:sldMk cId="2752291370" sldId="513"/>
        </pc:sldMkLst>
      </pc:sldChg>
      <pc:sldChg chg="add del">
        <pc:chgData name="Kursten Phelps" userId="6be8ad9f-b48c-43ce-b10b-c2e1ea609c3a" providerId="ADAL" clId="{D3152260-40E0-45A9-9F20-618F6C4AB35A}" dt="2020-05-11T15:10:21.158" v="892" actId="2696"/>
        <pc:sldMkLst>
          <pc:docMk/>
          <pc:sldMk cId="584758207" sldId="514"/>
        </pc:sldMkLst>
      </pc:sldChg>
      <pc:sldChg chg="add del">
        <pc:chgData name="Kursten Phelps" userId="6be8ad9f-b48c-43ce-b10b-c2e1ea609c3a" providerId="ADAL" clId="{D3152260-40E0-45A9-9F20-618F6C4AB35A}" dt="2020-05-11T15:10:21.175" v="893" actId="2696"/>
        <pc:sldMkLst>
          <pc:docMk/>
          <pc:sldMk cId="4101753966" sldId="515"/>
        </pc:sldMkLst>
      </pc:sldChg>
      <pc:sldChg chg="add del">
        <pc:chgData name="Kursten Phelps" userId="6be8ad9f-b48c-43ce-b10b-c2e1ea609c3a" providerId="ADAL" clId="{D3152260-40E0-45A9-9F20-618F6C4AB35A}" dt="2020-05-11T15:10:21.192" v="894" actId="2696"/>
        <pc:sldMkLst>
          <pc:docMk/>
          <pc:sldMk cId="3765997948" sldId="516"/>
        </pc:sldMkLst>
      </pc:sldChg>
      <pc:sldChg chg="add del setBg">
        <pc:chgData name="Kursten Phelps" userId="6be8ad9f-b48c-43ce-b10b-c2e1ea609c3a" providerId="ADAL" clId="{D3152260-40E0-45A9-9F20-618F6C4AB35A}" dt="2020-05-11T15:03:07.596" v="179"/>
        <pc:sldMkLst>
          <pc:docMk/>
          <pc:sldMk cId="1423983470" sldId="517"/>
        </pc:sldMkLst>
      </pc:sldChg>
      <pc:sldChg chg="modSp add ord">
        <pc:chgData name="Kursten Phelps" userId="6be8ad9f-b48c-43ce-b10b-c2e1ea609c3a" providerId="ADAL" clId="{D3152260-40E0-45A9-9F20-618F6C4AB35A}" dt="2020-05-11T15:03:30.306" v="207" actId="20577"/>
        <pc:sldMkLst>
          <pc:docMk/>
          <pc:sldMk cId="2240871481" sldId="517"/>
        </pc:sldMkLst>
        <pc:spChg chg="mod">
          <ac:chgData name="Kursten Phelps" userId="6be8ad9f-b48c-43ce-b10b-c2e1ea609c3a" providerId="ADAL" clId="{D3152260-40E0-45A9-9F20-618F6C4AB35A}" dt="2020-05-11T15:03:30.306" v="207" actId="20577"/>
          <ac:spMkLst>
            <pc:docMk/>
            <pc:sldMk cId="2240871481" sldId="517"/>
            <ac:spMk id="12" creationId="{00000000-0000-0000-0000-000000000000}"/>
          </ac:spMkLst>
        </pc:spChg>
      </pc:sldChg>
      <pc:sldChg chg="modSp add">
        <pc:chgData name="Kursten Phelps" userId="6be8ad9f-b48c-43ce-b10b-c2e1ea609c3a" providerId="ADAL" clId="{D3152260-40E0-45A9-9F20-618F6C4AB35A}" dt="2020-05-11T15:07:17.680" v="559" actId="6549"/>
        <pc:sldMkLst>
          <pc:docMk/>
          <pc:sldMk cId="3490387410" sldId="518"/>
        </pc:sldMkLst>
        <pc:spChg chg="mod">
          <ac:chgData name="Kursten Phelps" userId="6be8ad9f-b48c-43ce-b10b-c2e1ea609c3a" providerId="ADAL" clId="{D3152260-40E0-45A9-9F20-618F6C4AB35A}" dt="2020-05-11T15:07:01.371" v="496" actId="20577"/>
          <ac:spMkLst>
            <pc:docMk/>
            <pc:sldMk cId="3490387410" sldId="518"/>
            <ac:spMk id="12" creationId="{00000000-0000-0000-0000-000000000000}"/>
          </ac:spMkLst>
        </pc:spChg>
        <pc:spChg chg="mod">
          <ac:chgData name="Kursten Phelps" userId="6be8ad9f-b48c-43ce-b10b-c2e1ea609c3a" providerId="ADAL" clId="{D3152260-40E0-45A9-9F20-618F6C4AB35A}" dt="2020-05-11T15:07:17.680" v="559" actId="6549"/>
          <ac:spMkLst>
            <pc:docMk/>
            <pc:sldMk cId="3490387410" sldId="518"/>
            <ac:spMk id="19" creationId="{1E35E067-B873-4B9B-9800-D81B8B69CC23}"/>
          </ac:spMkLst>
        </pc:spChg>
      </pc:sldChg>
      <pc:sldChg chg="modSp add">
        <pc:chgData name="Kursten Phelps" userId="6be8ad9f-b48c-43ce-b10b-c2e1ea609c3a" providerId="ADAL" clId="{D3152260-40E0-45A9-9F20-618F6C4AB35A}" dt="2020-05-11T15:07:25.214" v="563" actId="20577"/>
        <pc:sldMkLst>
          <pc:docMk/>
          <pc:sldMk cId="3601780167" sldId="519"/>
        </pc:sldMkLst>
        <pc:spChg chg="mod">
          <ac:chgData name="Kursten Phelps" userId="6be8ad9f-b48c-43ce-b10b-c2e1ea609c3a" providerId="ADAL" clId="{D3152260-40E0-45A9-9F20-618F6C4AB35A}" dt="2020-05-11T15:07:25.214" v="563" actId="20577"/>
          <ac:spMkLst>
            <pc:docMk/>
            <pc:sldMk cId="3601780167" sldId="519"/>
            <ac:spMk id="12" creationId="{00000000-0000-0000-0000-000000000000}"/>
          </ac:spMkLst>
        </pc:spChg>
      </pc:sldChg>
      <pc:sldChg chg="modSp add">
        <pc:chgData name="Kursten Phelps" userId="6be8ad9f-b48c-43ce-b10b-c2e1ea609c3a" providerId="ADAL" clId="{D3152260-40E0-45A9-9F20-618F6C4AB35A}" dt="2020-05-11T15:08:23.046" v="713" actId="255"/>
        <pc:sldMkLst>
          <pc:docMk/>
          <pc:sldMk cId="4091048370" sldId="520"/>
        </pc:sldMkLst>
        <pc:spChg chg="mod">
          <ac:chgData name="Kursten Phelps" userId="6be8ad9f-b48c-43ce-b10b-c2e1ea609c3a" providerId="ADAL" clId="{D3152260-40E0-45A9-9F20-618F6C4AB35A}" dt="2020-05-11T15:08:05.084" v="710" actId="20577"/>
          <ac:spMkLst>
            <pc:docMk/>
            <pc:sldMk cId="4091048370" sldId="520"/>
            <ac:spMk id="10" creationId="{DCB46174-BE08-46CA-BCCF-4CA64BBE2081}"/>
          </ac:spMkLst>
        </pc:spChg>
        <pc:spChg chg="mod">
          <ac:chgData name="Kursten Phelps" userId="6be8ad9f-b48c-43ce-b10b-c2e1ea609c3a" providerId="ADAL" clId="{D3152260-40E0-45A9-9F20-618F6C4AB35A}" dt="2020-05-11T15:08:23.046" v="713" actId="255"/>
          <ac:spMkLst>
            <pc:docMk/>
            <pc:sldMk cId="4091048370" sldId="520"/>
            <ac:spMk id="15" creationId="{C4FF89F3-72E3-4421-9C32-094FDB549CA9}"/>
          </ac:spMkLst>
        </pc:spChg>
        <pc:spChg chg="mod">
          <ac:chgData name="Kursten Phelps" userId="6be8ad9f-b48c-43ce-b10b-c2e1ea609c3a" providerId="ADAL" clId="{D3152260-40E0-45A9-9F20-618F6C4AB35A}" dt="2020-05-11T15:07:56.371" v="656" actId="20577"/>
          <ac:spMkLst>
            <pc:docMk/>
            <pc:sldMk cId="4091048370" sldId="520"/>
            <ac:spMk id="21" creationId="{790786C2-C6D9-4AA7-B140-A069176A97B1}"/>
          </ac:spMkLst>
        </pc:spChg>
      </pc:sldChg>
      <pc:sldChg chg="modSp add ord">
        <pc:chgData name="Kursten Phelps" userId="6be8ad9f-b48c-43ce-b10b-c2e1ea609c3a" providerId="ADAL" clId="{D3152260-40E0-45A9-9F20-618F6C4AB35A}" dt="2020-05-11T15:09:58.744" v="864" actId="20577"/>
        <pc:sldMkLst>
          <pc:docMk/>
          <pc:sldMk cId="3978457877" sldId="521"/>
        </pc:sldMkLst>
        <pc:spChg chg="mod">
          <ac:chgData name="Kursten Phelps" userId="6be8ad9f-b48c-43ce-b10b-c2e1ea609c3a" providerId="ADAL" clId="{D3152260-40E0-45A9-9F20-618F6C4AB35A}" dt="2020-05-11T15:09:58.744" v="864" actId="20577"/>
          <ac:spMkLst>
            <pc:docMk/>
            <pc:sldMk cId="3978457877" sldId="521"/>
            <ac:spMk id="12" creationId="{00000000-0000-0000-0000-000000000000}"/>
          </ac:spMkLst>
        </pc:spChg>
      </pc:sldChg>
      <pc:sldChg chg="modSp add">
        <pc:chgData name="Kursten Phelps" userId="6be8ad9f-b48c-43ce-b10b-c2e1ea609c3a" providerId="ADAL" clId="{D3152260-40E0-45A9-9F20-618F6C4AB35A}" dt="2020-05-11T15:08:57.210" v="778" actId="20577"/>
        <pc:sldMkLst>
          <pc:docMk/>
          <pc:sldMk cId="2987516705" sldId="522"/>
        </pc:sldMkLst>
        <pc:spChg chg="mod">
          <ac:chgData name="Kursten Phelps" userId="6be8ad9f-b48c-43ce-b10b-c2e1ea609c3a" providerId="ADAL" clId="{D3152260-40E0-45A9-9F20-618F6C4AB35A}" dt="2020-05-11T15:08:48.974" v="735" actId="20577"/>
          <ac:spMkLst>
            <pc:docMk/>
            <pc:sldMk cId="2987516705" sldId="522"/>
            <ac:spMk id="12" creationId="{00000000-0000-0000-0000-000000000000}"/>
          </ac:spMkLst>
        </pc:spChg>
        <pc:spChg chg="mod">
          <ac:chgData name="Kursten Phelps" userId="6be8ad9f-b48c-43ce-b10b-c2e1ea609c3a" providerId="ADAL" clId="{D3152260-40E0-45A9-9F20-618F6C4AB35A}" dt="2020-05-11T15:08:57.210" v="778" actId="20577"/>
          <ac:spMkLst>
            <pc:docMk/>
            <pc:sldMk cId="2987516705" sldId="522"/>
            <ac:spMk id="19" creationId="{1E35E067-B873-4B9B-9800-D81B8B69CC23}"/>
          </ac:spMkLst>
        </pc:spChg>
      </pc:sldChg>
      <pc:sldChg chg="addSp modSp add">
        <pc:chgData name="Kursten Phelps" userId="6be8ad9f-b48c-43ce-b10b-c2e1ea609c3a" providerId="ADAL" clId="{D3152260-40E0-45A9-9F20-618F6C4AB35A}" dt="2020-05-11T15:09:42.263" v="837"/>
        <pc:sldMkLst>
          <pc:docMk/>
          <pc:sldMk cId="587886521" sldId="523"/>
        </pc:sldMkLst>
        <pc:spChg chg="mod">
          <ac:chgData name="Kursten Phelps" userId="6be8ad9f-b48c-43ce-b10b-c2e1ea609c3a" providerId="ADAL" clId="{D3152260-40E0-45A9-9F20-618F6C4AB35A}" dt="2020-05-11T15:09:34.578" v="836" actId="20577"/>
          <ac:spMkLst>
            <pc:docMk/>
            <pc:sldMk cId="587886521" sldId="523"/>
            <ac:spMk id="10" creationId="{DCB46174-BE08-46CA-BCCF-4CA64BBE2081}"/>
          </ac:spMkLst>
        </pc:spChg>
        <pc:spChg chg="add mod">
          <ac:chgData name="Kursten Phelps" userId="6be8ad9f-b48c-43ce-b10b-c2e1ea609c3a" providerId="ADAL" clId="{D3152260-40E0-45A9-9F20-618F6C4AB35A}" dt="2020-05-11T15:09:22.114" v="807" actId="571"/>
          <ac:spMkLst>
            <pc:docMk/>
            <pc:sldMk cId="587886521" sldId="523"/>
            <ac:spMk id="13" creationId="{E4B06AD5-D618-476D-B32B-DFDFEF78CC22}"/>
          </ac:spMkLst>
        </pc:spChg>
        <pc:spChg chg="mod">
          <ac:chgData name="Kursten Phelps" userId="6be8ad9f-b48c-43ce-b10b-c2e1ea609c3a" providerId="ADAL" clId="{D3152260-40E0-45A9-9F20-618F6C4AB35A}" dt="2020-05-11T15:09:42.263" v="837"/>
          <ac:spMkLst>
            <pc:docMk/>
            <pc:sldMk cId="587886521" sldId="523"/>
            <ac:spMk id="15" creationId="{C4FF89F3-72E3-4421-9C32-094FDB549CA9}"/>
          </ac:spMkLst>
        </pc:spChg>
        <pc:spChg chg="mod">
          <ac:chgData name="Kursten Phelps" userId="6be8ad9f-b48c-43ce-b10b-c2e1ea609c3a" providerId="ADAL" clId="{D3152260-40E0-45A9-9F20-618F6C4AB35A}" dt="2020-05-11T15:09:03.209" v="796" actId="20577"/>
          <ac:spMkLst>
            <pc:docMk/>
            <pc:sldMk cId="587886521" sldId="523"/>
            <ac:spMk id="21" creationId="{790786C2-C6D9-4AA7-B140-A069176A97B1}"/>
          </ac:spMkLst>
        </pc:spChg>
      </pc:sldChg>
    </pc:docChg>
  </pc:docChgLst>
  <pc:docChgLst>
    <pc:chgData name="Kursten Phelps" userId="S::kurstenp@tahirih.org::6be8ad9f-b48c-43ce-b10b-c2e1ea609c3a" providerId="AD" clId="Web-{FA131E26-2795-47F0-B774-597B4074ED60}"/>
    <pc:docChg chg="modSld">
      <pc:chgData name="Kursten Phelps" userId="S::kurstenp@tahirih.org::6be8ad9f-b48c-43ce-b10b-c2e1ea609c3a" providerId="AD" clId="Web-{FA131E26-2795-47F0-B774-597B4074ED60}" dt="2020-05-11T14:55:18.117" v="1"/>
      <pc:docMkLst>
        <pc:docMk/>
      </pc:docMkLst>
      <pc:sldChg chg="addSp delSp modSp">
        <pc:chgData name="Kursten Phelps" userId="S::kurstenp@tahirih.org::6be8ad9f-b48c-43ce-b10b-c2e1ea609c3a" providerId="AD" clId="Web-{FA131E26-2795-47F0-B774-597B4074ED60}" dt="2020-05-11T14:55:18.117" v="1"/>
        <pc:sldMkLst>
          <pc:docMk/>
          <pc:sldMk cId="2818036299" sldId="396"/>
        </pc:sldMkLst>
        <pc:picChg chg="add del mod">
          <ac:chgData name="Kursten Phelps" userId="S::kurstenp@tahirih.org::6be8ad9f-b48c-43ce-b10b-c2e1ea609c3a" providerId="AD" clId="Web-{FA131E26-2795-47F0-B774-597B4074ED60}" dt="2020-05-11T14:55:18.117" v="1"/>
          <ac:picMkLst>
            <pc:docMk/>
            <pc:sldMk cId="2818036299" sldId="396"/>
            <ac:picMk id="3" creationId="{A393E94A-1642-4757-B198-34E925B11C45}"/>
          </ac:picMkLst>
        </pc:picChg>
      </pc:sldChg>
    </pc:docChg>
  </pc:docChgLst>
  <pc:docChgLst>
    <pc:chgData name="Kursten Phelps" userId="S::kurstenp@tahirih.org::6be8ad9f-b48c-43ce-b10b-c2e1ea609c3a" providerId="AD" clId="Web-{30759D53-FF81-4F50-BBA6-E5700D79DA52}"/>
    <pc:docChg chg="modSld">
      <pc:chgData name="Kursten Phelps" userId="S::kurstenp@tahirih.org::6be8ad9f-b48c-43ce-b10b-c2e1ea609c3a" providerId="AD" clId="Web-{30759D53-FF81-4F50-BBA6-E5700D79DA52}" dt="2020-10-14T17:48:05.789" v="3" actId="20577"/>
      <pc:docMkLst>
        <pc:docMk/>
      </pc:docMkLst>
      <pc:sldChg chg="modSp">
        <pc:chgData name="Kursten Phelps" userId="S::kurstenp@tahirih.org::6be8ad9f-b48c-43ce-b10b-c2e1ea609c3a" providerId="AD" clId="Web-{30759D53-FF81-4F50-BBA6-E5700D79DA52}" dt="2020-10-14T17:48:05.789" v="3" actId="20577"/>
        <pc:sldMkLst>
          <pc:docMk/>
          <pc:sldMk cId="2684097188" sldId="439"/>
        </pc:sldMkLst>
        <pc:spChg chg="mod">
          <ac:chgData name="Kursten Phelps" userId="S::kurstenp@tahirih.org::6be8ad9f-b48c-43ce-b10b-c2e1ea609c3a" providerId="AD" clId="Web-{30759D53-FF81-4F50-BBA6-E5700D79DA52}" dt="2020-10-14T17:48:05.789" v="3" actId="20577"/>
          <ac:spMkLst>
            <pc:docMk/>
            <pc:sldMk cId="2684097188" sldId="439"/>
            <ac:spMk id="13" creationId="{33EE0CE7-B093-40F2-B3A7-0B7C8510C0D8}"/>
          </ac:spMkLst>
        </pc:spChg>
      </pc:sldChg>
    </pc:docChg>
  </pc:docChgLst>
  <pc:docChgLst>
    <pc:chgData name="Kursten Phelps" userId="S::kurstenp@tahirih.org::6be8ad9f-b48c-43ce-b10b-c2e1ea609c3a" providerId="AD" clId="Web-{BBD735EA-62E7-496E-8909-49E057656D46}"/>
    <pc:docChg chg="modSld">
      <pc:chgData name="Kursten Phelps" userId="S::kurstenp@tahirih.org::6be8ad9f-b48c-43ce-b10b-c2e1ea609c3a" providerId="AD" clId="Web-{BBD735EA-62E7-496E-8909-49E057656D46}" dt="2020-04-15T10:39:40.991" v="1" actId="20577"/>
      <pc:docMkLst>
        <pc:docMk/>
      </pc:docMkLst>
      <pc:sldChg chg="modSp">
        <pc:chgData name="Kursten Phelps" userId="S::kurstenp@tahirih.org::6be8ad9f-b48c-43ce-b10b-c2e1ea609c3a" providerId="AD" clId="Web-{BBD735EA-62E7-496E-8909-49E057656D46}" dt="2020-04-15T10:39:40.991" v="0" actId="20577"/>
        <pc:sldMkLst>
          <pc:docMk/>
          <pc:sldMk cId="1365705535" sldId="399"/>
        </pc:sldMkLst>
        <pc:spChg chg="mod">
          <ac:chgData name="Kursten Phelps" userId="S::kurstenp@tahirih.org::6be8ad9f-b48c-43ce-b10b-c2e1ea609c3a" providerId="AD" clId="Web-{BBD735EA-62E7-496E-8909-49E057656D46}" dt="2020-04-15T10:39:40.991" v="0" actId="20577"/>
          <ac:spMkLst>
            <pc:docMk/>
            <pc:sldMk cId="1365705535" sldId="399"/>
            <ac:spMk id="12" creationId="{00000000-0000-0000-0000-000000000000}"/>
          </ac:spMkLst>
        </pc:spChg>
      </pc:sldChg>
    </pc:docChg>
  </pc:docChgLst>
  <pc:docChgLst>
    <pc:chgData name="Kursten Phelps" userId="6be8ad9f-b48c-43ce-b10b-c2e1ea609c3a" providerId="ADAL" clId="{230FC7DC-631C-4E3E-8595-2D84BB672C45}"/>
    <pc:docChg chg="undo addSld delSld modSld">
      <pc:chgData name="Kursten Phelps" userId="6be8ad9f-b48c-43ce-b10b-c2e1ea609c3a" providerId="ADAL" clId="{230FC7DC-631C-4E3E-8595-2D84BB672C45}" dt="2020-08-19T13:03:05.577" v="11" actId="13926"/>
      <pc:docMkLst>
        <pc:docMk/>
      </pc:docMkLst>
      <pc:sldChg chg="modSp">
        <pc:chgData name="Kursten Phelps" userId="6be8ad9f-b48c-43ce-b10b-c2e1ea609c3a" providerId="ADAL" clId="{230FC7DC-631C-4E3E-8595-2D84BB672C45}" dt="2020-08-19T13:03:05.577" v="11" actId="13926"/>
        <pc:sldMkLst>
          <pc:docMk/>
          <pc:sldMk cId="2369071015" sldId="465"/>
        </pc:sldMkLst>
        <pc:graphicFrameChg chg="modGraphic">
          <ac:chgData name="Kursten Phelps" userId="6be8ad9f-b48c-43ce-b10b-c2e1ea609c3a" providerId="ADAL" clId="{230FC7DC-631C-4E3E-8595-2D84BB672C45}" dt="2020-08-19T13:03:05.577" v="11" actId="13926"/>
          <ac:graphicFrameMkLst>
            <pc:docMk/>
            <pc:sldMk cId="2369071015" sldId="465"/>
            <ac:graphicFrameMk id="11" creationId="{C08792CD-4EE8-4BB2-8360-A1BEF37C5A99}"/>
          </ac:graphicFrameMkLst>
        </pc:graphicFrameChg>
      </pc:sldChg>
      <pc:sldChg chg="add del">
        <pc:chgData name="Kursten Phelps" userId="6be8ad9f-b48c-43ce-b10b-c2e1ea609c3a" providerId="ADAL" clId="{230FC7DC-631C-4E3E-8595-2D84BB672C45}" dt="2020-08-19T13:03:04.934" v="10" actId="2696"/>
        <pc:sldMkLst>
          <pc:docMk/>
          <pc:sldMk cId="962818081" sldId="480"/>
        </pc:sldMkLst>
      </pc:sldChg>
      <pc:sldChg chg="add del">
        <pc:chgData name="Kursten Phelps" userId="6be8ad9f-b48c-43ce-b10b-c2e1ea609c3a" providerId="ADAL" clId="{230FC7DC-631C-4E3E-8595-2D84BB672C45}" dt="2020-08-19T13:03:04.210" v="9" actId="2696"/>
        <pc:sldMkLst>
          <pc:docMk/>
          <pc:sldMk cId="4274736915" sldId="481"/>
        </pc:sldMkLst>
      </pc:sldChg>
      <pc:sldChg chg="add del">
        <pc:chgData name="Kursten Phelps" userId="6be8ad9f-b48c-43ce-b10b-c2e1ea609c3a" providerId="ADAL" clId="{230FC7DC-631C-4E3E-8595-2D84BB672C45}" dt="2020-08-19T13:03:03.990" v="8" actId="2696"/>
        <pc:sldMkLst>
          <pc:docMk/>
          <pc:sldMk cId="4227810883" sldId="482"/>
        </pc:sldMkLst>
      </pc:sldChg>
      <pc:sldChg chg="add del">
        <pc:chgData name="Kursten Phelps" userId="6be8ad9f-b48c-43ce-b10b-c2e1ea609c3a" providerId="ADAL" clId="{230FC7DC-631C-4E3E-8595-2D84BB672C45}" dt="2020-08-19T13:03:03.740" v="7" actId="2696"/>
        <pc:sldMkLst>
          <pc:docMk/>
          <pc:sldMk cId="1153061612" sldId="487"/>
        </pc:sldMkLst>
      </pc:sldChg>
      <pc:sldChg chg="add del">
        <pc:chgData name="Kursten Phelps" userId="6be8ad9f-b48c-43ce-b10b-c2e1ea609c3a" providerId="ADAL" clId="{230FC7DC-631C-4E3E-8595-2D84BB672C45}" dt="2020-08-19T13:03:03.501" v="6" actId="2696"/>
        <pc:sldMkLst>
          <pc:docMk/>
          <pc:sldMk cId="3007662808" sldId="48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2559722407582"/>
          <c:y val="9.6636797490321724E-2"/>
          <c:w val="0.85099519990114036"/>
          <c:h val="0.73838861263145406"/>
        </c:manualLayout>
      </c:layout>
      <c:barChart>
        <c:barDir val="col"/>
        <c:grouping val="stacked"/>
        <c:varyColors val="0"/>
        <c:ser>
          <c:idx val="0"/>
          <c:order val="0"/>
          <c:tx>
            <c:strRef>
              <c:f>Sheet1!$A$2</c:f>
              <c:strCache>
                <c:ptCount val="1"/>
                <c:pt idx="0">
                  <c:v>Category 1</c:v>
                </c:pt>
              </c:strCache>
            </c:strRef>
          </c:tx>
          <c:spPr>
            <a:solidFill>
              <a:srgbClr val="7F28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Franklin Gothic Demi Cond" panose="020B07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2014</c:v>
                </c:pt>
                <c:pt idx="1">
                  <c:v>2015</c:v>
                </c:pt>
                <c:pt idx="2">
                  <c:v>2016</c:v>
                </c:pt>
                <c:pt idx="3">
                  <c:v>2017</c:v>
                </c:pt>
                <c:pt idx="4">
                  <c:v>2018</c:v>
                </c:pt>
                <c:pt idx="5">
                  <c:v>2019</c:v>
                </c:pt>
              </c:strCache>
            </c:strRef>
          </c:cat>
          <c:val>
            <c:numRef>
              <c:f>Sheet1!$B$2:$G$2</c:f>
              <c:numCache>
                <c:formatCode>#,##0</c:formatCode>
                <c:ptCount val="6"/>
                <c:pt idx="0">
                  <c:v>500</c:v>
                </c:pt>
                <c:pt idx="1">
                  <c:v>500</c:v>
                </c:pt>
                <c:pt idx="2">
                  <c:v>500</c:v>
                </c:pt>
                <c:pt idx="3">
                  <c:v>500</c:v>
                </c:pt>
                <c:pt idx="4">
                  <c:v>500</c:v>
                </c:pt>
                <c:pt idx="5">
                  <c:v>500</c:v>
                </c:pt>
              </c:numCache>
            </c:numRef>
          </c:val>
          <c:extLst>
            <c:ext xmlns:c16="http://schemas.microsoft.com/office/drawing/2014/chart" uri="{C3380CC4-5D6E-409C-BE32-E72D297353CC}">
              <c16:uniqueId val="{00000000-6F9E-49FC-88CE-11518143918F}"/>
            </c:ext>
          </c:extLst>
        </c:ser>
        <c:ser>
          <c:idx val="1"/>
          <c:order val="1"/>
          <c:tx>
            <c:strRef>
              <c:f>Sheet1!$A$3</c:f>
              <c:strCache>
                <c:ptCount val="1"/>
                <c:pt idx="0">
                  <c:v>Category 2</c:v>
                </c:pt>
              </c:strCache>
            </c:strRef>
          </c:tx>
          <c:spPr>
            <a:solidFill>
              <a:srgbClr val="CE3A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Franklin Gothic Demi Cond" panose="020B07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2014</c:v>
                </c:pt>
                <c:pt idx="1">
                  <c:v>2015</c:v>
                </c:pt>
                <c:pt idx="2">
                  <c:v>2016</c:v>
                </c:pt>
                <c:pt idx="3">
                  <c:v>2017</c:v>
                </c:pt>
                <c:pt idx="4">
                  <c:v>2018</c:v>
                </c:pt>
                <c:pt idx="5">
                  <c:v>2019</c:v>
                </c:pt>
              </c:strCache>
            </c:strRef>
          </c:cat>
          <c:val>
            <c:numRef>
              <c:f>Sheet1!$B$3:$G$3</c:f>
              <c:numCache>
                <c:formatCode>#,##0</c:formatCode>
                <c:ptCount val="6"/>
                <c:pt idx="0">
                  <c:v>500</c:v>
                </c:pt>
                <c:pt idx="1">
                  <c:v>500</c:v>
                </c:pt>
                <c:pt idx="2">
                  <c:v>500</c:v>
                </c:pt>
                <c:pt idx="3">
                  <c:v>500</c:v>
                </c:pt>
                <c:pt idx="4">
                  <c:v>500</c:v>
                </c:pt>
                <c:pt idx="5">
                  <c:v>500</c:v>
                </c:pt>
              </c:numCache>
            </c:numRef>
          </c:val>
          <c:extLst>
            <c:ext xmlns:c16="http://schemas.microsoft.com/office/drawing/2014/chart" uri="{C3380CC4-5D6E-409C-BE32-E72D297353CC}">
              <c16:uniqueId val="{00000001-6F9E-49FC-88CE-11518143918F}"/>
            </c:ext>
          </c:extLst>
        </c:ser>
        <c:ser>
          <c:idx val="2"/>
          <c:order val="2"/>
          <c:tx>
            <c:strRef>
              <c:f>Sheet1!$A$4</c:f>
              <c:strCache>
                <c:ptCount val="1"/>
                <c:pt idx="0">
                  <c:v>Category 3</c:v>
                </c:pt>
              </c:strCache>
            </c:strRef>
          </c:tx>
          <c:spPr>
            <a:solidFill>
              <a:srgbClr val="5146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Franklin Gothic Demi Cond" panose="020B07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2014</c:v>
                </c:pt>
                <c:pt idx="1">
                  <c:v>2015</c:v>
                </c:pt>
                <c:pt idx="2">
                  <c:v>2016</c:v>
                </c:pt>
                <c:pt idx="3">
                  <c:v>2017</c:v>
                </c:pt>
                <c:pt idx="4">
                  <c:v>2018</c:v>
                </c:pt>
                <c:pt idx="5">
                  <c:v>2019</c:v>
                </c:pt>
              </c:strCache>
            </c:strRef>
          </c:cat>
          <c:val>
            <c:numRef>
              <c:f>Sheet1!$B$4:$G$4</c:f>
              <c:numCache>
                <c:formatCode>#,##0</c:formatCode>
                <c:ptCount val="6"/>
                <c:pt idx="0">
                  <c:v>500</c:v>
                </c:pt>
                <c:pt idx="1">
                  <c:v>500</c:v>
                </c:pt>
                <c:pt idx="2">
                  <c:v>500</c:v>
                </c:pt>
                <c:pt idx="3">
                  <c:v>500</c:v>
                </c:pt>
                <c:pt idx="4">
                  <c:v>500</c:v>
                </c:pt>
                <c:pt idx="5">
                  <c:v>500</c:v>
                </c:pt>
              </c:numCache>
            </c:numRef>
          </c:val>
          <c:extLst>
            <c:ext xmlns:c16="http://schemas.microsoft.com/office/drawing/2014/chart" uri="{C3380CC4-5D6E-409C-BE32-E72D297353CC}">
              <c16:uniqueId val="{00000002-6F9E-49FC-88CE-11518143918F}"/>
            </c:ext>
          </c:extLst>
        </c:ser>
        <c:ser>
          <c:idx val="3"/>
          <c:order val="3"/>
          <c:tx>
            <c:strRef>
              <c:f>Sheet1!$A$5</c:f>
              <c:strCache>
                <c:ptCount val="1"/>
                <c:pt idx="0">
                  <c:v>Category 4</c:v>
                </c:pt>
              </c:strCache>
            </c:strRef>
          </c:tx>
          <c:spPr>
            <a:solidFill>
              <a:srgbClr val="8B7C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Franklin Gothic Demi Cond" panose="020B07060304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2014</c:v>
                </c:pt>
                <c:pt idx="1">
                  <c:v>2015</c:v>
                </c:pt>
                <c:pt idx="2">
                  <c:v>2016</c:v>
                </c:pt>
                <c:pt idx="3">
                  <c:v>2017</c:v>
                </c:pt>
                <c:pt idx="4">
                  <c:v>2018</c:v>
                </c:pt>
                <c:pt idx="5">
                  <c:v>2019</c:v>
                </c:pt>
              </c:strCache>
            </c:strRef>
          </c:cat>
          <c:val>
            <c:numRef>
              <c:f>Sheet1!$B$5:$G$5</c:f>
              <c:numCache>
                <c:formatCode>#,##0</c:formatCode>
                <c:ptCount val="6"/>
                <c:pt idx="0">
                  <c:v>500</c:v>
                </c:pt>
                <c:pt idx="1">
                  <c:v>500</c:v>
                </c:pt>
                <c:pt idx="2">
                  <c:v>500</c:v>
                </c:pt>
                <c:pt idx="3">
                  <c:v>500</c:v>
                </c:pt>
                <c:pt idx="4">
                  <c:v>500</c:v>
                </c:pt>
                <c:pt idx="5">
                  <c:v>500</c:v>
                </c:pt>
              </c:numCache>
            </c:numRef>
          </c:val>
          <c:extLst>
            <c:ext xmlns:c16="http://schemas.microsoft.com/office/drawing/2014/chart" uri="{C3380CC4-5D6E-409C-BE32-E72D297353CC}">
              <c16:uniqueId val="{00000003-6F9E-49FC-88CE-11518143918F}"/>
            </c:ext>
          </c:extLst>
        </c:ser>
        <c:ser>
          <c:idx val="4"/>
          <c:order val="4"/>
          <c:tx>
            <c:strRef>
              <c:f>Sheet1!#REF!</c:f>
              <c:strCache>
                <c:ptCount val="1"/>
                <c:pt idx="0">
                  <c:v>#REF!</c:v>
                </c:pt>
              </c:strCache>
            </c:strRef>
          </c:tx>
          <c:spPr>
            <a:solidFill>
              <a:schemeClr val="accent5"/>
            </a:solidFill>
            <a:ln>
              <a:noFill/>
            </a:ln>
            <a:effectLst/>
          </c:spPr>
          <c:invertIfNegative val="0"/>
          <c:dLbls>
            <c:delete val="1"/>
          </c:dLbls>
          <c:cat>
            <c:strRef>
              <c:f>Sheet1!$B$1:$G$1</c:f>
              <c:strCache>
                <c:ptCount val="6"/>
                <c:pt idx="0">
                  <c:v>2014</c:v>
                </c:pt>
                <c:pt idx="1">
                  <c:v>2015</c:v>
                </c:pt>
                <c:pt idx="2">
                  <c:v>2016</c:v>
                </c:pt>
                <c:pt idx="3">
                  <c:v>2017</c:v>
                </c:pt>
                <c:pt idx="4">
                  <c:v>2018</c:v>
                </c:pt>
                <c:pt idx="5">
                  <c:v>2019</c:v>
                </c:pt>
              </c:strCache>
            </c:strRef>
          </c:cat>
          <c:val>
            <c:numRef>
              <c:f>Sheet1!#REF!</c:f>
              <c:numCache>
                <c:formatCode>General</c:formatCode>
                <c:ptCount val="1"/>
                <c:pt idx="0">
                  <c:v>1</c:v>
                </c:pt>
              </c:numCache>
            </c:numRef>
          </c:val>
          <c:extLst>
            <c:ext xmlns:c16="http://schemas.microsoft.com/office/drawing/2014/chart" uri="{C3380CC4-5D6E-409C-BE32-E72D297353CC}">
              <c16:uniqueId val="{00000004-6F9E-49FC-88CE-11518143918F}"/>
            </c:ext>
          </c:extLst>
        </c:ser>
        <c:dLbls>
          <c:dLblPos val="ctr"/>
          <c:showLegendKey val="0"/>
          <c:showVal val="1"/>
          <c:showCatName val="0"/>
          <c:showSerName val="0"/>
          <c:showPercent val="0"/>
          <c:showBubbleSize val="0"/>
        </c:dLbls>
        <c:gapWidth val="65"/>
        <c:overlap val="100"/>
        <c:axId val="440821240"/>
        <c:axId val="440821568"/>
      </c:barChart>
      <c:catAx>
        <c:axId val="44082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rade Gothic LT Std" panose="020B0503040303020004" pitchFamily="34" charset="0"/>
                <a:ea typeface="+mn-ea"/>
                <a:cs typeface="+mn-cs"/>
              </a:defRPr>
            </a:pPr>
            <a:endParaRPr lang="en-US"/>
          </a:p>
        </c:txPr>
        <c:crossAx val="440821568"/>
        <c:crosses val="autoZero"/>
        <c:auto val="1"/>
        <c:lblAlgn val="ctr"/>
        <c:lblOffset val="100"/>
        <c:noMultiLvlLbl val="0"/>
      </c:catAx>
      <c:valAx>
        <c:axId val="440821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rade Gothic LT Std" panose="020B0503040303020004" pitchFamily="34" charset="0"/>
                <a:ea typeface="+mn-ea"/>
                <a:cs typeface="+mn-cs"/>
              </a:defRPr>
            </a:pPr>
            <a:endParaRPr lang="en-US"/>
          </a:p>
        </c:txPr>
        <c:crossAx val="440821240"/>
        <c:crosses val="autoZero"/>
        <c:crossBetween val="between"/>
      </c:valAx>
      <c:spPr>
        <a:noFill/>
        <a:ln>
          <a:noFill/>
        </a:ln>
        <a:effectLst/>
      </c:spPr>
    </c:plotArea>
    <c:legend>
      <c:legendPos val="b"/>
      <c:legendEntry>
        <c:idx val="4"/>
        <c:delete val="1"/>
      </c:legendEntry>
      <c:layout>
        <c:manualLayout>
          <c:xMode val="edge"/>
          <c:yMode val="edge"/>
          <c:x val="0.21388188571960093"/>
          <c:y val="0.92725182255743932"/>
          <c:w val="0.67480112751699561"/>
          <c:h val="5.906671338940061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rade Gothic LT Std" panose="020B05030403030200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57261674644736"/>
          <c:y val="0.10511516973905916"/>
          <c:w val="0.59086594482066801"/>
          <c:h val="0.79917457645415191"/>
        </c:manualLayout>
      </c:layout>
      <c:doughnutChart>
        <c:varyColors val="1"/>
        <c:ser>
          <c:idx val="0"/>
          <c:order val="0"/>
          <c:tx>
            <c:strRef>
              <c:f>Sheet1!$B$1</c:f>
              <c:strCache>
                <c:ptCount val="1"/>
                <c:pt idx="0">
                  <c:v>Amount</c:v>
                </c:pt>
              </c:strCache>
            </c:strRef>
          </c:tx>
          <c:spPr>
            <a:solidFill>
              <a:schemeClr val="lt1"/>
            </a:solidFill>
            <a:ln w="19050">
              <a:noFill/>
            </a:ln>
            <a:effectLst/>
          </c:spPr>
          <c:dPt>
            <c:idx val="0"/>
            <c:bubble3D val="0"/>
            <c:spPr>
              <a:solidFill>
                <a:srgbClr val="514672"/>
              </a:solidFill>
              <a:ln w="19050">
                <a:noFill/>
              </a:ln>
              <a:effectLst/>
            </c:spPr>
            <c:extLst>
              <c:ext xmlns:c16="http://schemas.microsoft.com/office/drawing/2014/chart" uri="{C3380CC4-5D6E-409C-BE32-E72D297353CC}">
                <c16:uniqueId val="{00000001-7E2A-48BF-BEFE-62582E876FD2}"/>
              </c:ext>
            </c:extLst>
          </c:dPt>
          <c:dPt>
            <c:idx val="1"/>
            <c:bubble3D val="0"/>
            <c:spPr>
              <a:solidFill>
                <a:srgbClr val="C7C64C"/>
              </a:solidFill>
              <a:ln w="19050">
                <a:noFill/>
              </a:ln>
              <a:effectLst/>
            </c:spPr>
            <c:extLst>
              <c:ext xmlns:c16="http://schemas.microsoft.com/office/drawing/2014/chart" uri="{C3380CC4-5D6E-409C-BE32-E72D297353CC}">
                <c16:uniqueId val="{00000003-7E2A-48BF-BEFE-62582E876FD2}"/>
              </c:ext>
            </c:extLst>
          </c:dPt>
          <c:dPt>
            <c:idx val="2"/>
            <c:bubble3D val="0"/>
            <c:spPr>
              <a:solidFill>
                <a:srgbClr val="44AC86"/>
              </a:solidFill>
              <a:ln w="19050">
                <a:noFill/>
              </a:ln>
              <a:effectLst/>
            </c:spPr>
            <c:extLst>
              <c:ext xmlns:c16="http://schemas.microsoft.com/office/drawing/2014/chart" uri="{C3380CC4-5D6E-409C-BE32-E72D297353CC}">
                <c16:uniqueId val="{00000005-7E2A-48BF-BEFE-62582E876FD2}"/>
              </c:ext>
            </c:extLst>
          </c:dPt>
          <c:dPt>
            <c:idx val="3"/>
            <c:bubble3D val="0"/>
            <c:spPr>
              <a:solidFill>
                <a:srgbClr val="474236"/>
              </a:solidFill>
              <a:ln w="19050">
                <a:noFill/>
              </a:ln>
              <a:effectLst/>
            </c:spPr>
            <c:extLst>
              <c:ext xmlns:c16="http://schemas.microsoft.com/office/drawing/2014/chart" uri="{C3380CC4-5D6E-409C-BE32-E72D297353CC}">
                <c16:uniqueId val="{00000007-7E2A-48BF-BEFE-62582E876FD2}"/>
              </c:ext>
            </c:extLst>
          </c:dPt>
          <c:dPt>
            <c:idx val="4"/>
            <c:bubble3D val="0"/>
            <c:spPr>
              <a:solidFill>
                <a:srgbClr val="6D9FCB"/>
              </a:solidFill>
              <a:ln w="19050">
                <a:noFill/>
              </a:ln>
              <a:effectLst/>
            </c:spPr>
            <c:extLst>
              <c:ext xmlns:c16="http://schemas.microsoft.com/office/drawing/2014/chart" uri="{C3380CC4-5D6E-409C-BE32-E72D297353CC}">
                <c16:uniqueId val="{00000009-7E2A-48BF-BEFE-62582E876FD2}"/>
              </c:ext>
            </c:extLst>
          </c:dPt>
          <c:dPt>
            <c:idx val="5"/>
            <c:bubble3D val="0"/>
            <c:spPr>
              <a:solidFill>
                <a:srgbClr val="7F283F"/>
              </a:solidFill>
              <a:ln w="19050">
                <a:noFill/>
              </a:ln>
              <a:effectLst/>
            </c:spPr>
            <c:extLst>
              <c:ext xmlns:c16="http://schemas.microsoft.com/office/drawing/2014/chart" uri="{C3380CC4-5D6E-409C-BE32-E72D297353CC}">
                <c16:uniqueId val="{0000000B-7E2A-48BF-BEFE-62582E876FD2}"/>
              </c:ext>
            </c:extLst>
          </c:dPt>
          <c:dPt>
            <c:idx val="6"/>
            <c:bubble3D val="0"/>
            <c:spPr>
              <a:solidFill>
                <a:srgbClr val="CE3A4C"/>
              </a:solidFill>
              <a:ln w="19050">
                <a:noFill/>
              </a:ln>
              <a:effectLst/>
            </c:spPr>
            <c:extLst>
              <c:ext xmlns:c16="http://schemas.microsoft.com/office/drawing/2014/chart" uri="{C3380CC4-5D6E-409C-BE32-E72D297353CC}">
                <c16:uniqueId val="{0000000D-7E2A-48BF-BEFE-62582E876FD2}"/>
              </c:ext>
            </c:extLst>
          </c:dPt>
          <c:dPt>
            <c:idx val="7"/>
            <c:bubble3D val="0"/>
            <c:spPr>
              <a:solidFill>
                <a:srgbClr val="F05E48"/>
              </a:solidFill>
              <a:ln w="19050">
                <a:noFill/>
              </a:ln>
              <a:effectLst/>
            </c:spPr>
            <c:extLst>
              <c:ext xmlns:c16="http://schemas.microsoft.com/office/drawing/2014/chart" uri="{C3380CC4-5D6E-409C-BE32-E72D297353CC}">
                <c16:uniqueId val="{0000000F-7E2A-48BF-BEFE-62582E876FD2}"/>
              </c:ext>
            </c:extLst>
          </c:dPt>
          <c:dLbls>
            <c:dLbl>
              <c:idx val="0"/>
              <c:tx>
                <c:rich>
                  <a:bodyPr/>
                  <a:lstStyle/>
                  <a:p>
                    <a:fld id="{9E75399D-F1E6-45EC-A069-409EDC20C04F}" type="VALUE">
                      <a:rPr lang="en-US"/>
                      <a:pPr/>
                      <a:t>[VALUE]</a:t>
                    </a:fld>
                    <a:endParaRPr lang="en-US" baseline="0"/>
                  </a:p>
                  <a:p>
                    <a:fld id="{AFCC86DA-4543-4F93-841C-F49F5107E610}" type="PERCENTAGE">
                      <a:rPr lang="en-US">
                        <a:latin typeface="Franklin Gothic Book" panose="020B0503020102020204" pitchFamily="34" charset="0"/>
                      </a:rPr>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7E2A-48BF-BEFE-62582E876FD2}"/>
                </c:ext>
              </c:extLst>
            </c:dLbl>
            <c:dLbl>
              <c:idx val="1"/>
              <c:tx>
                <c:rich>
                  <a:bodyPr/>
                  <a:lstStyle/>
                  <a:p>
                    <a:fld id="{C41039C6-D7D0-47AF-8EB7-42C76774F914}" type="VALUE">
                      <a:rPr lang="en-US"/>
                      <a:pPr/>
                      <a:t>[VALUE]</a:t>
                    </a:fld>
                    <a:endParaRPr lang="en-US" baseline="0"/>
                  </a:p>
                  <a:p>
                    <a:fld id="{41407585-D238-404C-BB0C-504E1A1BFEB8}" type="PERCENTAGE">
                      <a:rPr lang="en-US">
                        <a:latin typeface="Franklin Gothic Book" panose="020B0503020102020204" pitchFamily="34" charset="0"/>
                      </a:rPr>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7E2A-48BF-BEFE-62582E876FD2}"/>
                </c:ext>
              </c:extLst>
            </c:dLbl>
            <c:dLbl>
              <c:idx val="2"/>
              <c:tx>
                <c:rich>
                  <a:bodyPr/>
                  <a:lstStyle/>
                  <a:p>
                    <a:fld id="{ECBBA014-79AD-4503-8554-3AEFE7ED25E7}" type="VALUE">
                      <a:rPr lang="en-US"/>
                      <a:pPr/>
                      <a:t>[VALUE]</a:t>
                    </a:fld>
                    <a:endParaRPr lang="en-US" baseline="0"/>
                  </a:p>
                  <a:p>
                    <a:fld id="{721EADEE-4599-400E-8BB0-8EF7378C6C55}" type="PERCENTAGE">
                      <a:rPr lang="en-US">
                        <a:latin typeface="Franklin Gothic Book" panose="020B0503020102020204" pitchFamily="34" charset="0"/>
                      </a:rPr>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7E2A-48BF-BEFE-62582E876FD2}"/>
                </c:ext>
              </c:extLst>
            </c:dLbl>
            <c:dLbl>
              <c:idx val="3"/>
              <c:tx>
                <c:rich>
                  <a:bodyPr/>
                  <a:lstStyle/>
                  <a:p>
                    <a:fld id="{10F5FC65-D2EE-4249-8925-61B4DE6719B6}" type="VALUE">
                      <a:rPr lang="en-US"/>
                      <a:pPr/>
                      <a:t>[VALUE]</a:t>
                    </a:fld>
                    <a:endParaRPr lang="en-US" baseline="0"/>
                  </a:p>
                  <a:p>
                    <a:fld id="{57836E81-60D9-4E83-9D6F-159566F1DAB9}" type="PERCENTAGE">
                      <a:rPr lang="en-US">
                        <a:latin typeface="Franklin Gothic Book" panose="020B0503020102020204" pitchFamily="34" charset="0"/>
                      </a:rPr>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7E2A-48BF-BEFE-62582E876FD2}"/>
                </c:ext>
              </c:extLst>
            </c:dLbl>
            <c:dLbl>
              <c:idx val="4"/>
              <c:tx>
                <c:rich>
                  <a:bodyPr/>
                  <a:lstStyle/>
                  <a:p>
                    <a:fld id="{DC50D232-7E48-447B-BE8B-67365FBF18D7}" type="VALUE">
                      <a:rPr lang="en-US"/>
                      <a:pPr/>
                      <a:t>[VALUE]</a:t>
                    </a:fld>
                    <a:endParaRPr lang="en-US" baseline="0"/>
                  </a:p>
                  <a:p>
                    <a:fld id="{79D182FB-830E-4FB1-9B40-A885A3A46D08}" type="PERCENTAGE">
                      <a:rPr lang="en-US">
                        <a:latin typeface="Franklin Gothic Book" panose="020B0503020102020204" pitchFamily="34" charset="0"/>
                      </a:rPr>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7E2A-48BF-BEFE-62582E876FD2}"/>
                </c:ext>
              </c:extLst>
            </c:dLbl>
            <c:dLbl>
              <c:idx val="5"/>
              <c:tx>
                <c:rich>
                  <a:bodyPr/>
                  <a:lstStyle/>
                  <a:p>
                    <a:fld id="{8403728F-37C1-432E-9801-3D318096DFE4}" type="VALUE">
                      <a:rPr lang="en-US"/>
                      <a:pPr/>
                      <a:t>[VALUE]</a:t>
                    </a:fld>
                    <a:endParaRPr lang="en-US" baseline="0"/>
                  </a:p>
                  <a:p>
                    <a:fld id="{6AE39D63-3CE7-4573-B823-7E6C93CCDC67}" type="PERCENTAGE">
                      <a:rPr lang="en-US">
                        <a:latin typeface="Franklin Gothic Book" panose="020B0503020102020204" pitchFamily="34" charset="0"/>
                      </a:rPr>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7E2A-48BF-BEFE-62582E876FD2}"/>
                </c:ext>
              </c:extLst>
            </c:dLbl>
            <c:dLbl>
              <c:idx val="6"/>
              <c:tx>
                <c:rich>
                  <a:bodyPr/>
                  <a:lstStyle/>
                  <a:p>
                    <a:fld id="{DC52668A-9B20-43D8-9D61-0F6B6E8919BB}" type="VALUE">
                      <a:rPr lang="en-US"/>
                      <a:pPr/>
                      <a:t>[VALUE]</a:t>
                    </a:fld>
                    <a:endParaRPr lang="en-US" baseline="0"/>
                  </a:p>
                  <a:p>
                    <a:fld id="{227239DB-0239-4A46-BE0C-49FCFBFCC4DD}" type="PERCENTAGE">
                      <a:rPr lang="en-US">
                        <a:latin typeface="Franklin Gothic Book" panose="020B0503020102020204" pitchFamily="34" charset="0"/>
                      </a:rPr>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7E2A-48BF-BEFE-62582E876FD2}"/>
                </c:ext>
              </c:extLst>
            </c:dLbl>
            <c:dLbl>
              <c:idx val="7"/>
              <c:tx>
                <c:rich>
                  <a:bodyPr/>
                  <a:lstStyle/>
                  <a:p>
                    <a:fld id="{5EA18723-A155-49F1-8DA5-B163F62BBFA7}" type="VALUE">
                      <a:rPr lang="en-US"/>
                      <a:pPr/>
                      <a:t>[VALUE]</a:t>
                    </a:fld>
                    <a:endParaRPr lang="en-US" baseline="0"/>
                  </a:p>
                  <a:p>
                    <a:fld id="{8188DA93-9727-4DBC-86F4-3246DCB51579}" type="PERCENTAGE">
                      <a:rPr lang="en-US">
                        <a:latin typeface="Franklin Gothic Book" panose="020B0503020102020204" pitchFamily="34" charset="0"/>
                      </a:rPr>
                      <a:pPr/>
                      <a:t>[PERCENTAGE]</a:t>
                    </a:fld>
                    <a:endParaRPr lang="en-US"/>
                  </a:p>
                </c:rich>
              </c:tx>
              <c:showLegendKey val="0"/>
              <c:showVal val="1"/>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7E2A-48BF-BEFE-62582E876FD2}"/>
                </c:ext>
              </c:extLst>
            </c:dLbl>
            <c:spPr>
              <a:noFill/>
              <a:ln>
                <a:noFill/>
              </a:ln>
              <a:effectLst/>
            </c:spPr>
            <c:txPr>
              <a:bodyPr wrap="square" lIns="38100" tIns="19050" rIns="38100" bIns="19050" anchor="ctr">
                <a:spAutoFit/>
              </a:bodyPr>
              <a:lstStyle/>
              <a:p>
                <a:pPr>
                  <a:defRPr sz="1600">
                    <a:solidFill>
                      <a:schemeClr val="bg1"/>
                    </a:solidFill>
                    <a:latin typeface="Franklin Gothic Demi Cond" panose="020B0706030402020204" pitchFamily="34" charset="0"/>
                  </a:defRPr>
                </a:pPr>
                <a:endParaRPr lang="en-US"/>
              </a:p>
            </c:txPr>
            <c:showLegendKey val="0"/>
            <c:showVal val="1"/>
            <c:showCatName val="0"/>
            <c:showSerName val="0"/>
            <c:showPercent val="1"/>
            <c:showBubbleSize val="0"/>
            <c:separator>
</c:separator>
            <c:showLeaderLines val="0"/>
            <c:extLst>
              <c:ext xmlns:c15="http://schemas.microsoft.com/office/drawing/2012/chart" uri="{CE6537A1-D6FC-4f65-9D91-7224C49458BB}"/>
            </c:extLst>
          </c:dLbls>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50</c:v>
                </c:pt>
                <c:pt idx="1">
                  <c:v>50</c:v>
                </c:pt>
                <c:pt idx="2">
                  <c:v>50</c:v>
                </c:pt>
                <c:pt idx="3">
                  <c:v>50</c:v>
                </c:pt>
                <c:pt idx="4">
                  <c:v>50</c:v>
                </c:pt>
                <c:pt idx="5">
                  <c:v>50</c:v>
                </c:pt>
                <c:pt idx="6">
                  <c:v>50</c:v>
                </c:pt>
                <c:pt idx="7">
                  <c:v>50</c:v>
                </c:pt>
              </c:numCache>
            </c:numRef>
          </c:val>
          <c:extLst>
            <c:ext xmlns:c16="http://schemas.microsoft.com/office/drawing/2014/chart" uri="{C3380CC4-5D6E-409C-BE32-E72D297353CC}">
              <c16:uniqueId val="{00000016-7E2A-48BF-BEFE-62582E876FD2}"/>
            </c:ext>
          </c:extLst>
        </c:ser>
        <c:dLbls>
          <c:showLegendKey val="0"/>
          <c:showVal val="0"/>
          <c:showCatName val="1"/>
          <c:showSerName val="0"/>
          <c:showPercent val="1"/>
          <c:showBubbleSize val="0"/>
          <c:showLeaderLines val="0"/>
        </c:dLbls>
        <c:firstSliceAng val="0"/>
        <c:holeSize val="50"/>
      </c:doughnutChart>
      <c:spPr>
        <a:noFill/>
        <a:ln>
          <a:noFill/>
        </a:ln>
        <a:effectLst/>
      </c:spPr>
    </c:plotArea>
    <c:legend>
      <c:legendPos val="l"/>
      <c:layout>
        <c:manualLayout>
          <c:xMode val="edge"/>
          <c:yMode val="edge"/>
          <c:x val="9.1812773079743074E-2"/>
          <c:y val="0.38652772975670657"/>
          <c:w val="0.23332994517693048"/>
          <c:h val="0.4707648153044414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474236"/>
              </a:solidFill>
              <a:latin typeface="ITC Franklin Gothic BookCd" panose="020B0506000000000000"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0.50739</cdr:x>
      <cdr:y>0.39399</cdr:y>
    </cdr:from>
    <cdr:to>
      <cdr:x>0.80557</cdr:x>
      <cdr:y>0.63414</cdr:y>
    </cdr:to>
    <cdr:sp macro="" textlink="">
      <cdr:nvSpPr>
        <cdr:cNvPr id="2" name="TextBox 14"/>
        <cdr:cNvSpPr txBox="1"/>
      </cdr:nvSpPr>
      <cdr:spPr>
        <a:xfrm xmlns:a="http://schemas.openxmlformats.org/drawingml/2006/main">
          <a:off x="3509243" y="2014641"/>
          <a:ext cx="2062264" cy="12280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90000"/>
            </a:lnSpc>
          </a:pPr>
          <a:r>
            <a:rPr lang="en-US" sz="5400" dirty="0">
              <a:solidFill>
                <a:srgbClr val="44AC86"/>
              </a:solidFill>
              <a:latin typeface="Franklin Gothic Demi Cond" panose="020B0706030402020204" pitchFamily="34" charset="0"/>
            </a:rPr>
            <a:t>400</a:t>
          </a:r>
          <a:endParaRPr lang="en-US" sz="3200" dirty="0">
            <a:solidFill>
              <a:srgbClr val="44AC86"/>
            </a:solidFill>
            <a:latin typeface="Franklin Gothic Demi Cond" panose="020B0706030402020204" pitchFamily="34" charset="0"/>
          </a:endParaRPr>
        </a:p>
        <a:p xmlns:a="http://schemas.openxmlformats.org/drawingml/2006/main">
          <a:pPr algn="ctr">
            <a:lnSpc>
              <a:spcPct val="90000"/>
            </a:lnSpc>
          </a:pPr>
          <a:r>
            <a:rPr lang="en-US" sz="2800" dirty="0">
              <a:solidFill>
                <a:srgbClr val="474236"/>
              </a:solidFill>
              <a:latin typeface="Franklin Gothic Medium" panose="020B0603020102020204" pitchFamily="34" charset="0"/>
            </a:rPr>
            <a:t>total</a:t>
          </a:r>
          <a:endParaRPr lang="en-US" sz="2400" dirty="0">
            <a:solidFill>
              <a:srgbClr val="474236"/>
            </a:solidFill>
            <a:latin typeface="Franklin Gothic Medium" panose="020B06030201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4FF72-3A63-490E-A3D2-1DBC31131FD9}"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3C915-09EF-499F-AE3E-7F9D35316F58}" type="slidenum">
              <a:rPr lang="en-US" smtClean="0"/>
              <a:t>‹#›</a:t>
            </a:fld>
            <a:endParaRPr lang="en-US"/>
          </a:p>
        </p:txBody>
      </p:sp>
    </p:spTree>
    <p:extLst>
      <p:ext uri="{BB962C8B-B14F-4D97-AF65-F5344CB8AC3E}">
        <p14:creationId xmlns:p14="http://schemas.microsoft.com/office/powerpoint/2010/main" val="36942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a:t>
            </a:fld>
            <a:endParaRPr lang="en-US"/>
          </a:p>
        </p:txBody>
      </p:sp>
    </p:spTree>
    <p:extLst>
      <p:ext uri="{BB962C8B-B14F-4D97-AF65-F5344CB8AC3E}">
        <p14:creationId xmlns:p14="http://schemas.microsoft.com/office/powerpoint/2010/main" val="419364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11</a:t>
            </a:fld>
            <a:endParaRPr lang="en-US"/>
          </a:p>
        </p:txBody>
      </p:sp>
    </p:spTree>
    <p:extLst>
      <p:ext uri="{BB962C8B-B14F-4D97-AF65-F5344CB8AC3E}">
        <p14:creationId xmlns:p14="http://schemas.microsoft.com/office/powerpoint/2010/main" val="3514311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12</a:t>
            </a:fld>
            <a:endParaRPr lang="en-US"/>
          </a:p>
        </p:txBody>
      </p:sp>
    </p:spTree>
    <p:extLst>
      <p:ext uri="{BB962C8B-B14F-4D97-AF65-F5344CB8AC3E}">
        <p14:creationId xmlns:p14="http://schemas.microsoft.com/office/powerpoint/2010/main" val="138431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456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83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20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181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140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290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57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10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a:t>
            </a:fld>
            <a:endParaRPr lang="en-US"/>
          </a:p>
        </p:txBody>
      </p:sp>
    </p:spTree>
    <p:extLst>
      <p:ext uri="{BB962C8B-B14F-4D97-AF65-F5344CB8AC3E}">
        <p14:creationId xmlns:p14="http://schemas.microsoft.com/office/powerpoint/2010/main" val="3415552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033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418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23</a:t>
            </a:fld>
            <a:endParaRPr lang="en-US"/>
          </a:p>
        </p:txBody>
      </p:sp>
    </p:spTree>
    <p:extLst>
      <p:ext uri="{BB962C8B-B14F-4D97-AF65-F5344CB8AC3E}">
        <p14:creationId xmlns:p14="http://schemas.microsoft.com/office/powerpoint/2010/main" val="4244014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24</a:t>
            </a:fld>
            <a:endParaRPr lang="en-US"/>
          </a:p>
        </p:txBody>
      </p:sp>
    </p:spTree>
    <p:extLst>
      <p:ext uri="{BB962C8B-B14F-4D97-AF65-F5344CB8AC3E}">
        <p14:creationId xmlns:p14="http://schemas.microsoft.com/office/powerpoint/2010/main" val="2374261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25</a:t>
            </a:fld>
            <a:endParaRPr lang="en-US"/>
          </a:p>
        </p:txBody>
      </p:sp>
    </p:spTree>
    <p:extLst>
      <p:ext uri="{BB962C8B-B14F-4D97-AF65-F5344CB8AC3E}">
        <p14:creationId xmlns:p14="http://schemas.microsoft.com/office/powerpoint/2010/main" val="758777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26</a:t>
            </a:fld>
            <a:endParaRPr lang="en-US"/>
          </a:p>
        </p:txBody>
      </p:sp>
    </p:spTree>
    <p:extLst>
      <p:ext uri="{BB962C8B-B14F-4D97-AF65-F5344CB8AC3E}">
        <p14:creationId xmlns:p14="http://schemas.microsoft.com/office/powerpoint/2010/main" val="2904564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27</a:t>
            </a:fld>
            <a:endParaRPr lang="en-US"/>
          </a:p>
        </p:txBody>
      </p:sp>
    </p:spTree>
    <p:extLst>
      <p:ext uri="{BB962C8B-B14F-4D97-AF65-F5344CB8AC3E}">
        <p14:creationId xmlns:p14="http://schemas.microsoft.com/office/powerpoint/2010/main" val="2293022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28</a:t>
            </a:fld>
            <a:endParaRPr lang="en-US"/>
          </a:p>
        </p:txBody>
      </p:sp>
    </p:spTree>
    <p:extLst>
      <p:ext uri="{BB962C8B-B14F-4D97-AF65-F5344CB8AC3E}">
        <p14:creationId xmlns:p14="http://schemas.microsoft.com/office/powerpoint/2010/main" val="2962321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29</a:t>
            </a:fld>
            <a:endParaRPr lang="en-US"/>
          </a:p>
        </p:txBody>
      </p:sp>
    </p:spTree>
    <p:extLst>
      <p:ext uri="{BB962C8B-B14F-4D97-AF65-F5344CB8AC3E}">
        <p14:creationId xmlns:p14="http://schemas.microsoft.com/office/powerpoint/2010/main" val="1691560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30</a:t>
            </a:fld>
            <a:endParaRPr lang="en-US"/>
          </a:p>
        </p:txBody>
      </p:sp>
    </p:spTree>
    <p:extLst>
      <p:ext uri="{BB962C8B-B14F-4D97-AF65-F5344CB8AC3E}">
        <p14:creationId xmlns:p14="http://schemas.microsoft.com/office/powerpoint/2010/main" val="113037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833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31</a:t>
            </a:fld>
            <a:endParaRPr lang="en-US"/>
          </a:p>
        </p:txBody>
      </p:sp>
    </p:spTree>
    <p:extLst>
      <p:ext uri="{BB962C8B-B14F-4D97-AF65-F5344CB8AC3E}">
        <p14:creationId xmlns:p14="http://schemas.microsoft.com/office/powerpoint/2010/main" val="1319951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32</a:t>
            </a:fld>
            <a:endParaRPr lang="en-US"/>
          </a:p>
        </p:txBody>
      </p:sp>
    </p:spTree>
    <p:extLst>
      <p:ext uri="{BB962C8B-B14F-4D97-AF65-F5344CB8AC3E}">
        <p14:creationId xmlns:p14="http://schemas.microsoft.com/office/powerpoint/2010/main" val="3437318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33</a:t>
            </a:fld>
            <a:endParaRPr lang="en-US"/>
          </a:p>
        </p:txBody>
      </p:sp>
    </p:spTree>
    <p:extLst>
      <p:ext uri="{BB962C8B-B14F-4D97-AF65-F5344CB8AC3E}">
        <p14:creationId xmlns:p14="http://schemas.microsoft.com/office/powerpoint/2010/main" val="2456981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a:solidFill>
                  <a:schemeClr val="tx1"/>
                </a:solidFill>
                <a:effectLst/>
                <a:latin typeface="+mn-lt"/>
                <a:ea typeface="+mn-ea"/>
                <a:cs typeface="+mn-cs"/>
              </a:rPr>
              <a:t>*Style Guide found here: Z:\Communications Department\Branding\Brand Book-Style Guide</a:t>
            </a:r>
          </a:p>
        </p:txBody>
      </p:sp>
      <p:sp>
        <p:nvSpPr>
          <p:cNvPr id="4" name="Slide Number Placeholder 3"/>
          <p:cNvSpPr>
            <a:spLocks noGrp="1"/>
          </p:cNvSpPr>
          <p:nvPr>
            <p:ph type="sldNum" sz="quarter" idx="10"/>
          </p:nvPr>
        </p:nvSpPr>
        <p:spPr/>
        <p:txBody>
          <a:bodyPr/>
          <a:lstStyle/>
          <a:p>
            <a:fld id="{48CA0164-5112-48F3-B5AE-8D50CA622A43}" type="slidenum">
              <a:rPr lang="en-US" smtClean="0"/>
              <a:t>34</a:t>
            </a:fld>
            <a:endParaRPr lang="en-US"/>
          </a:p>
        </p:txBody>
      </p:sp>
    </p:spTree>
    <p:extLst>
      <p:ext uri="{BB962C8B-B14F-4D97-AF65-F5344CB8AC3E}">
        <p14:creationId xmlns:p14="http://schemas.microsoft.com/office/powerpoint/2010/main" val="2946963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tx1"/>
                </a:solidFill>
                <a:effectLst/>
                <a:latin typeface="+mn-lt"/>
                <a:ea typeface="+mn-ea"/>
                <a:cs typeface="+mn-cs"/>
              </a:rPr>
              <a:t>*Style Guide found here: Z:\Communications Department\Branding\Brand Book-Style Guide</a:t>
            </a:r>
          </a:p>
        </p:txBody>
      </p:sp>
      <p:sp>
        <p:nvSpPr>
          <p:cNvPr id="4" name="Slide Number Placeholder 3"/>
          <p:cNvSpPr>
            <a:spLocks noGrp="1"/>
          </p:cNvSpPr>
          <p:nvPr>
            <p:ph type="sldNum" sz="quarter" idx="10"/>
          </p:nvPr>
        </p:nvSpPr>
        <p:spPr/>
        <p:txBody>
          <a:bodyPr/>
          <a:lstStyle/>
          <a:p>
            <a:fld id="{48CA0164-5112-48F3-B5AE-8D50CA622A43}" type="slidenum">
              <a:rPr lang="en-US" smtClean="0"/>
              <a:t>35</a:t>
            </a:fld>
            <a:endParaRPr lang="en-US"/>
          </a:p>
        </p:txBody>
      </p:sp>
    </p:spTree>
    <p:extLst>
      <p:ext uri="{BB962C8B-B14F-4D97-AF65-F5344CB8AC3E}">
        <p14:creationId xmlns:p14="http://schemas.microsoft.com/office/powerpoint/2010/main" val="258695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755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239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96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5</a:t>
            </a:fld>
            <a:endParaRPr lang="en-US"/>
          </a:p>
        </p:txBody>
      </p:sp>
    </p:spTree>
    <p:extLst>
      <p:ext uri="{BB962C8B-B14F-4D97-AF65-F5344CB8AC3E}">
        <p14:creationId xmlns:p14="http://schemas.microsoft.com/office/powerpoint/2010/main" val="257436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48CA0164-5112-48F3-B5AE-8D50CA622A43}" type="slidenum">
              <a:rPr lang="en-US" smtClean="0"/>
              <a:t>6</a:t>
            </a:fld>
            <a:endParaRPr lang="en-US"/>
          </a:p>
        </p:txBody>
      </p:sp>
    </p:spTree>
    <p:extLst>
      <p:ext uri="{BB962C8B-B14F-4D97-AF65-F5344CB8AC3E}">
        <p14:creationId xmlns:p14="http://schemas.microsoft.com/office/powerpoint/2010/main" val="141729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81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22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947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A0164-5112-48F3-B5AE-8D50CA622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95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5818-316E-466D-BDFF-1051664BD3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EC885-97E2-4BCD-8476-4BE2530DF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B93FF1-F8B9-4273-83B9-F43AD0F0398C}"/>
              </a:ext>
            </a:extLst>
          </p:cNvPr>
          <p:cNvSpPr>
            <a:spLocks noGrp="1"/>
          </p:cNvSpPr>
          <p:nvPr>
            <p:ph type="dt" sz="half" idx="10"/>
          </p:nvPr>
        </p:nvSpPr>
        <p:spPr/>
        <p:txBody>
          <a:bodyPr/>
          <a:lstStyle/>
          <a:p>
            <a:fld id="{9C5E225E-5E65-4765-ADD5-9548EE373A61}" type="datetimeFigureOut">
              <a:rPr lang="en-US" smtClean="0"/>
              <a:t>10/15/2020</a:t>
            </a:fld>
            <a:endParaRPr lang="en-US"/>
          </a:p>
        </p:txBody>
      </p:sp>
      <p:sp>
        <p:nvSpPr>
          <p:cNvPr id="5" name="Footer Placeholder 4">
            <a:extLst>
              <a:ext uri="{FF2B5EF4-FFF2-40B4-BE49-F238E27FC236}">
                <a16:creationId xmlns:a16="http://schemas.microsoft.com/office/drawing/2014/main" id="{ED78F4F0-880A-4222-86EC-D9D7B031F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57BF1-7E23-42ED-8DEA-6EBCD45E3C5D}"/>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9559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D074-5526-4F48-A7AA-F5CA2D5A9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ECE6DF-C749-4F59-A645-33F758B13D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DBD04-E47C-4943-9BFB-FD5DCFC29AC3}"/>
              </a:ext>
            </a:extLst>
          </p:cNvPr>
          <p:cNvSpPr>
            <a:spLocks noGrp="1"/>
          </p:cNvSpPr>
          <p:nvPr>
            <p:ph type="dt" sz="half" idx="10"/>
          </p:nvPr>
        </p:nvSpPr>
        <p:spPr/>
        <p:txBody>
          <a:bodyPr/>
          <a:lstStyle/>
          <a:p>
            <a:fld id="{9C5E225E-5E65-4765-ADD5-9548EE373A61}" type="datetimeFigureOut">
              <a:rPr lang="en-US" smtClean="0"/>
              <a:t>10/15/2020</a:t>
            </a:fld>
            <a:endParaRPr lang="en-US"/>
          </a:p>
        </p:txBody>
      </p:sp>
      <p:sp>
        <p:nvSpPr>
          <p:cNvPr id="5" name="Footer Placeholder 4">
            <a:extLst>
              <a:ext uri="{FF2B5EF4-FFF2-40B4-BE49-F238E27FC236}">
                <a16:creationId xmlns:a16="http://schemas.microsoft.com/office/drawing/2014/main" id="{9FFEA0DE-6013-4934-AECD-6C17595F8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105FCC-3326-44C9-A38B-1D4FA43CB9B5}"/>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44834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285494-002E-4BEC-9A3B-502C9436D3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3BF9E5-444D-4B0B-A3FC-386BA78D41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9BFFD-82DC-418D-94E8-AD23992EEC82}"/>
              </a:ext>
            </a:extLst>
          </p:cNvPr>
          <p:cNvSpPr>
            <a:spLocks noGrp="1"/>
          </p:cNvSpPr>
          <p:nvPr>
            <p:ph type="dt" sz="half" idx="10"/>
          </p:nvPr>
        </p:nvSpPr>
        <p:spPr/>
        <p:txBody>
          <a:bodyPr/>
          <a:lstStyle/>
          <a:p>
            <a:fld id="{9C5E225E-5E65-4765-ADD5-9548EE373A61}" type="datetimeFigureOut">
              <a:rPr lang="en-US" smtClean="0"/>
              <a:t>10/15/2020</a:t>
            </a:fld>
            <a:endParaRPr lang="en-US"/>
          </a:p>
        </p:txBody>
      </p:sp>
      <p:sp>
        <p:nvSpPr>
          <p:cNvPr id="5" name="Footer Placeholder 4">
            <a:extLst>
              <a:ext uri="{FF2B5EF4-FFF2-40B4-BE49-F238E27FC236}">
                <a16:creationId xmlns:a16="http://schemas.microsoft.com/office/drawing/2014/main" id="{265624E0-9C91-45D5-8D33-B46AD7564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8665F-D23F-42E3-8038-E27E6B99D474}"/>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81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E28E-BD02-4B2B-8961-A0945D5FC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EC8EE-E1C6-414E-BA1E-A294014CD6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076C8-828E-4E11-A4E1-B9E90B516EB4}"/>
              </a:ext>
            </a:extLst>
          </p:cNvPr>
          <p:cNvSpPr>
            <a:spLocks noGrp="1"/>
          </p:cNvSpPr>
          <p:nvPr>
            <p:ph type="dt" sz="half" idx="10"/>
          </p:nvPr>
        </p:nvSpPr>
        <p:spPr/>
        <p:txBody>
          <a:bodyPr/>
          <a:lstStyle/>
          <a:p>
            <a:fld id="{9C5E225E-5E65-4765-ADD5-9548EE373A61}" type="datetimeFigureOut">
              <a:rPr lang="en-US" smtClean="0"/>
              <a:t>10/15/2020</a:t>
            </a:fld>
            <a:endParaRPr lang="en-US"/>
          </a:p>
        </p:txBody>
      </p:sp>
      <p:sp>
        <p:nvSpPr>
          <p:cNvPr id="5" name="Footer Placeholder 4">
            <a:extLst>
              <a:ext uri="{FF2B5EF4-FFF2-40B4-BE49-F238E27FC236}">
                <a16:creationId xmlns:a16="http://schemas.microsoft.com/office/drawing/2014/main" id="{22237662-9942-4AFE-871E-DF995C4D1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6C80F-4F9B-4048-81CD-62D2F58C18C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04481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76EE-757B-4C89-A9DA-3FD48E873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F43628-A5E6-41DB-8DAA-BCCFBFAE6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20A867-AC8A-4D6C-B878-129B6333E6C1}"/>
              </a:ext>
            </a:extLst>
          </p:cNvPr>
          <p:cNvSpPr>
            <a:spLocks noGrp="1"/>
          </p:cNvSpPr>
          <p:nvPr>
            <p:ph type="dt" sz="half" idx="10"/>
          </p:nvPr>
        </p:nvSpPr>
        <p:spPr/>
        <p:txBody>
          <a:bodyPr/>
          <a:lstStyle/>
          <a:p>
            <a:fld id="{9C5E225E-5E65-4765-ADD5-9548EE373A61}" type="datetimeFigureOut">
              <a:rPr lang="en-US" smtClean="0"/>
              <a:t>10/15/2020</a:t>
            </a:fld>
            <a:endParaRPr lang="en-US"/>
          </a:p>
        </p:txBody>
      </p:sp>
      <p:sp>
        <p:nvSpPr>
          <p:cNvPr id="5" name="Footer Placeholder 4">
            <a:extLst>
              <a:ext uri="{FF2B5EF4-FFF2-40B4-BE49-F238E27FC236}">
                <a16:creationId xmlns:a16="http://schemas.microsoft.com/office/drawing/2014/main" id="{AB101905-1E13-4713-AD73-B3C4AB323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E348E-93E5-4DF0-B6C7-FF3EB41AB8D1}"/>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194072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2887-A2A6-4F65-84D0-29A04F5F2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220C0-50F5-4603-A58D-DEEB8FEDE1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68566F-9A12-4863-89CD-F4B9658259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8D1BC-6992-42C6-9F91-C55CDC8BE246}"/>
              </a:ext>
            </a:extLst>
          </p:cNvPr>
          <p:cNvSpPr>
            <a:spLocks noGrp="1"/>
          </p:cNvSpPr>
          <p:nvPr>
            <p:ph type="dt" sz="half" idx="10"/>
          </p:nvPr>
        </p:nvSpPr>
        <p:spPr/>
        <p:txBody>
          <a:bodyPr/>
          <a:lstStyle/>
          <a:p>
            <a:fld id="{9C5E225E-5E65-4765-ADD5-9548EE373A61}" type="datetimeFigureOut">
              <a:rPr lang="en-US" smtClean="0"/>
              <a:t>10/15/2020</a:t>
            </a:fld>
            <a:endParaRPr lang="en-US"/>
          </a:p>
        </p:txBody>
      </p:sp>
      <p:sp>
        <p:nvSpPr>
          <p:cNvPr id="6" name="Footer Placeholder 5">
            <a:extLst>
              <a:ext uri="{FF2B5EF4-FFF2-40B4-BE49-F238E27FC236}">
                <a16:creationId xmlns:a16="http://schemas.microsoft.com/office/drawing/2014/main" id="{B915FDB9-A8A4-4CE0-9F12-74FB9E586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2A20E-C32E-47CE-9248-E0F6B0BEABBA}"/>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10157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A7BC-B2DB-4DDA-B010-CB407F255C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1A68C-833D-4EDB-A907-26E326D8E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EC9408-4148-47A3-A142-729A9EBED3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2C5BEC-AE8F-4ACC-BDC8-7B8DB4707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EE94F7-486E-42E8-9CC2-0BE1BB005B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0DDF73-A018-43B7-8344-55B1A3FB6F7A}"/>
              </a:ext>
            </a:extLst>
          </p:cNvPr>
          <p:cNvSpPr>
            <a:spLocks noGrp="1"/>
          </p:cNvSpPr>
          <p:nvPr>
            <p:ph type="dt" sz="half" idx="10"/>
          </p:nvPr>
        </p:nvSpPr>
        <p:spPr/>
        <p:txBody>
          <a:bodyPr/>
          <a:lstStyle/>
          <a:p>
            <a:fld id="{9C5E225E-5E65-4765-ADD5-9548EE373A61}" type="datetimeFigureOut">
              <a:rPr lang="en-US" smtClean="0"/>
              <a:t>10/15/2020</a:t>
            </a:fld>
            <a:endParaRPr lang="en-US"/>
          </a:p>
        </p:txBody>
      </p:sp>
      <p:sp>
        <p:nvSpPr>
          <p:cNvPr id="8" name="Footer Placeholder 7">
            <a:extLst>
              <a:ext uri="{FF2B5EF4-FFF2-40B4-BE49-F238E27FC236}">
                <a16:creationId xmlns:a16="http://schemas.microsoft.com/office/drawing/2014/main" id="{58635550-64A7-4C04-874A-EBCDE115F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D8B5C1-55D9-40CD-BC00-C333B42205CF}"/>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741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1B7D1-73EA-42C6-9702-545732574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B9D536-801C-4176-A70F-B2D973976C7E}"/>
              </a:ext>
            </a:extLst>
          </p:cNvPr>
          <p:cNvSpPr>
            <a:spLocks noGrp="1"/>
          </p:cNvSpPr>
          <p:nvPr>
            <p:ph type="dt" sz="half" idx="10"/>
          </p:nvPr>
        </p:nvSpPr>
        <p:spPr/>
        <p:txBody>
          <a:bodyPr/>
          <a:lstStyle/>
          <a:p>
            <a:fld id="{9C5E225E-5E65-4765-ADD5-9548EE373A61}" type="datetimeFigureOut">
              <a:rPr lang="en-US" smtClean="0"/>
              <a:t>10/15/2020</a:t>
            </a:fld>
            <a:endParaRPr lang="en-US"/>
          </a:p>
        </p:txBody>
      </p:sp>
      <p:sp>
        <p:nvSpPr>
          <p:cNvPr id="4" name="Footer Placeholder 3">
            <a:extLst>
              <a:ext uri="{FF2B5EF4-FFF2-40B4-BE49-F238E27FC236}">
                <a16:creationId xmlns:a16="http://schemas.microsoft.com/office/drawing/2014/main" id="{3B755497-CCA8-4798-BC83-EF5195945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61785-3061-4F0E-9621-F667F0F29C2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22642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35F57-CFE1-4293-9CC5-0CE8A3696BAD}"/>
              </a:ext>
            </a:extLst>
          </p:cNvPr>
          <p:cNvSpPr>
            <a:spLocks noGrp="1"/>
          </p:cNvSpPr>
          <p:nvPr>
            <p:ph type="dt" sz="half" idx="10"/>
          </p:nvPr>
        </p:nvSpPr>
        <p:spPr/>
        <p:txBody>
          <a:bodyPr/>
          <a:lstStyle/>
          <a:p>
            <a:fld id="{9C5E225E-5E65-4765-ADD5-9548EE373A61}" type="datetimeFigureOut">
              <a:rPr lang="en-US" smtClean="0"/>
              <a:t>10/15/2020</a:t>
            </a:fld>
            <a:endParaRPr lang="en-US"/>
          </a:p>
        </p:txBody>
      </p:sp>
      <p:sp>
        <p:nvSpPr>
          <p:cNvPr id="3" name="Footer Placeholder 2">
            <a:extLst>
              <a:ext uri="{FF2B5EF4-FFF2-40B4-BE49-F238E27FC236}">
                <a16:creationId xmlns:a16="http://schemas.microsoft.com/office/drawing/2014/main" id="{73ABEE1A-5CDA-4910-BE1D-F897C95331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95956C-6C36-450B-A320-C95E75033772}"/>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1249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E465-8657-485E-B911-49A90FEDE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00C3F-E7FC-4DEE-9955-4C78FC085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1C0B08-E201-4933-A085-DF424682A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2FA5E1-2272-4FA1-A4DD-E961F0AAB176}"/>
              </a:ext>
            </a:extLst>
          </p:cNvPr>
          <p:cNvSpPr>
            <a:spLocks noGrp="1"/>
          </p:cNvSpPr>
          <p:nvPr>
            <p:ph type="dt" sz="half" idx="10"/>
          </p:nvPr>
        </p:nvSpPr>
        <p:spPr/>
        <p:txBody>
          <a:bodyPr/>
          <a:lstStyle/>
          <a:p>
            <a:fld id="{9C5E225E-5E65-4765-ADD5-9548EE373A61}" type="datetimeFigureOut">
              <a:rPr lang="en-US" smtClean="0"/>
              <a:t>10/15/2020</a:t>
            </a:fld>
            <a:endParaRPr lang="en-US"/>
          </a:p>
        </p:txBody>
      </p:sp>
      <p:sp>
        <p:nvSpPr>
          <p:cNvPr id="6" name="Footer Placeholder 5">
            <a:extLst>
              <a:ext uri="{FF2B5EF4-FFF2-40B4-BE49-F238E27FC236}">
                <a16:creationId xmlns:a16="http://schemas.microsoft.com/office/drawing/2014/main" id="{CC8F8D4F-8F71-4F00-B276-BE49E1DA7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D76AA-95D5-49AE-8565-89BAD065C693}"/>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273530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559A-CE5F-445E-BFA8-3CD729229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33A225-528D-4E5D-B954-D05175167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012159-BA98-4FA2-BD3E-8F8E30590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D75F5F-E48D-4519-82B1-4D9E727F189C}"/>
              </a:ext>
            </a:extLst>
          </p:cNvPr>
          <p:cNvSpPr>
            <a:spLocks noGrp="1"/>
          </p:cNvSpPr>
          <p:nvPr>
            <p:ph type="dt" sz="half" idx="10"/>
          </p:nvPr>
        </p:nvSpPr>
        <p:spPr/>
        <p:txBody>
          <a:bodyPr/>
          <a:lstStyle/>
          <a:p>
            <a:fld id="{9C5E225E-5E65-4765-ADD5-9548EE373A61}" type="datetimeFigureOut">
              <a:rPr lang="en-US" smtClean="0"/>
              <a:t>10/15/2020</a:t>
            </a:fld>
            <a:endParaRPr lang="en-US"/>
          </a:p>
        </p:txBody>
      </p:sp>
      <p:sp>
        <p:nvSpPr>
          <p:cNvPr id="6" name="Footer Placeholder 5">
            <a:extLst>
              <a:ext uri="{FF2B5EF4-FFF2-40B4-BE49-F238E27FC236}">
                <a16:creationId xmlns:a16="http://schemas.microsoft.com/office/drawing/2014/main" id="{D08DCDA5-6D5B-4A3E-A067-831F6A426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A1D32-68AC-4E22-90B7-7D3C96554D1A}"/>
              </a:ext>
            </a:extLst>
          </p:cNvPr>
          <p:cNvSpPr>
            <a:spLocks noGrp="1"/>
          </p:cNvSpPr>
          <p:nvPr>
            <p:ph type="sldNum" sz="quarter" idx="12"/>
          </p:nvPr>
        </p:nvSpPr>
        <p:spPr/>
        <p:txBody>
          <a:bodyPr/>
          <a:lstStyle/>
          <a:p>
            <a:fld id="{817BC55B-9A5C-44C6-AB41-1FE7E0AFB9FA}" type="slidenum">
              <a:rPr lang="en-US" smtClean="0"/>
              <a:t>‹#›</a:t>
            </a:fld>
            <a:endParaRPr lang="en-US"/>
          </a:p>
        </p:txBody>
      </p:sp>
    </p:spTree>
    <p:extLst>
      <p:ext uri="{BB962C8B-B14F-4D97-AF65-F5344CB8AC3E}">
        <p14:creationId xmlns:p14="http://schemas.microsoft.com/office/powerpoint/2010/main" val="332765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B2334-040B-4CD3-B05F-2C10C07FD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D9D52F-99C1-4A04-A3FF-243078371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79039-8B3C-4B80-B4DB-A05FB066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E225E-5E65-4765-ADD5-9548EE373A61}" type="datetimeFigureOut">
              <a:rPr lang="en-US" smtClean="0"/>
              <a:t>10/15/2020</a:t>
            </a:fld>
            <a:endParaRPr lang="en-US"/>
          </a:p>
        </p:txBody>
      </p:sp>
      <p:sp>
        <p:nvSpPr>
          <p:cNvPr id="5" name="Footer Placeholder 4">
            <a:extLst>
              <a:ext uri="{FF2B5EF4-FFF2-40B4-BE49-F238E27FC236}">
                <a16:creationId xmlns:a16="http://schemas.microsoft.com/office/drawing/2014/main" id="{96E5842E-9321-4227-973D-7C3DF74C9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DA207-3DD3-4714-91C5-551815D55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BC55B-9A5C-44C6-AB41-1FE7E0AFB9FA}" type="slidenum">
              <a:rPr lang="en-US" smtClean="0"/>
              <a:t>‹#›</a:t>
            </a:fld>
            <a:endParaRPr lang="en-US"/>
          </a:p>
        </p:txBody>
      </p:sp>
    </p:spTree>
    <p:extLst>
      <p:ext uri="{BB962C8B-B14F-4D97-AF65-F5344CB8AC3E}">
        <p14:creationId xmlns:p14="http://schemas.microsoft.com/office/powerpoint/2010/main" val="3228348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8" Type="http://schemas.openxmlformats.org/officeDocument/2006/relationships/hyperlink" Target="https://secure3.convio.net/tjc/site/Donation2?df_id=4241&amp;mfc_pref=T&amp;4241.donation=form1&amp;fbclid=IwAR34kpfOdG-09ElEPmPsKRegAeL_vyfhexERIf8zyEijNQInM700CQ6Aq9Q" TargetMode="External"/><Relationship Id="rId3" Type="http://schemas.openxmlformats.org/officeDocument/2006/relationships/image" Target="../media/image2.gif"/><Relationship Id="rId7" Type="http://schemas.openxmlformats.org/officeDocument/2006/relationships/hyperlink" Target="mailto:justice@tahirih.org?subject=I'm%20interested%20in%20working%20on%20a%20pro%20bono%20research%20matter!"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s://www.tahirih.org/get-involved/advocate/" TargetMode="External"/><Relationship Id="rId5" Type="http://schemas.openxmlformats.org/officeDocument/2006/relationships/hyperlink" Target="mailto:justice@tahirih.org?subject=I'm%20interested%20in%20helping%20with%20impact%20litigation%20as%20a%20pro%20bono%20attorney" TargetMode="External"/><Relationship Id="rId4" Type="http://schemas.openxmlformats.org/officeDocument/2006/relationships/hyperlink" Target="mailto:justice@tahirih.org?subject=I'm%20interested%20in%20co-counseling%20a%20case%20as%20a%20pro%20bono%20attorney" TargetMode="External"/><Relationship Id="rId9" Type="http://schemas.openxmlformats.org/officeDocument/2006/relationships/hyperlink" Target="https://www.tahirih.org/get-involved/our-pro-bono-network/join-our-networ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tahirih.org/get-involved/our-pro-bono-network/pro-bono-attorney-elibrar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A person standing posing for the camera&#10;&#10;Description automatically generated">
            <a:extLst>
              <a:ext uri="{FF2B5EF4-FFF2-40B4-BE49-F238E27FC236}">
                <a16:creationId xmlns:a16="http://schemas.microsoft.com/office/drawing/2014/main" id="{20F5BE87-FF14-49DD-AA1F-46DD2002013A}"/>
              </a:ext>
            </a:extLst>
          </p:cNvPr>
          <p:cNvPicPr>
            <a:picLocks noChangeAspect="1"/>
          </p:cNvPicPr>
          <p:nvPr/>
        </p:nvPicPr>
        <p:blipFill rotWithShape="1">
          <a:blip r:embed="rId2">
            <a:extLst>
              <a:ext uri="{28A0092B-C50C-407E-A947-70E740481C1C}">
                <a14:useLocalDpi xmlns:a14="http://schemas.microsoft.com/office/drawing/2010/main" val="0"/>
              </a:ext>
            </a:extLst>
          </a:blip>
          <a:srcRect l="8248" t="20994" r="52418" b="26689"/>
          <a:stretch/>
        </p:blipFill>
        <p:spPr>
          <a:xfrm>
            <a:off x="4457700" y="-1"/>
            <a:ext cx="7734300" cy="6857999"/>
          </a:xfrm>
          <a:prstGeom prst="rect">
            <a:avLst/>
          </a:prstGeom>
        </p:spPr>
      </p:pic>
      <p:sp>
        <p:nvSpPr>
          <p:cNvPr id="23" name="Rectangle 22">
            <a:extLst>
              <a:ext uri="{FF2B5EF4-FFF2-40B4-BE49-F238E27FC236}">
                <a16:creationId xmlns:a16="http://schemas.microsoft.com/office/drawing/2014/main" id="{EE1E7A9A-A517-40B3-9DC5-9A611B9C4168}"/>
              </a:ext>
            </a:extLst>
          </p:cNvPr>
          <p:cNvSpPr/>
          <p:nvPr/>
        </p:nvSpPr>
        <p:spPr>
          <a:xfrm>
            <a:off x="631668" y="607979"/>
            <a:ext cx="6626382" cy="5642042"/>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A782C142-999C-4983-8192-55C7F6662976}"/>
              </a:ext>
            </a:extLst>
          </p:cNvPr>
          <p:cNvSpPr txBox="1">
            <a:spLocks/>
          </p:cNvSpPr>
          <p:nvPr/>
        </p:nvSpPr>
        <p:spPr>
          <a:xfrm>
            <a:off x="946607" y="1032550"/>
            <a:ext cx="6199781" cy="1827282"/>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6600" dirty="0">
                <a:solidFill>
                  <a:srgbClr val="00438F"/>
                </a:solidFill>
                <a:effectLst/>
                <a:latin typeface="Franklin Gothic Demi Cond" panose="020B0706030402020204" pitchFamily="34" charset="0"/>
              </a:rPr>
              <a:t>2020 in Review, Preparing for 2021</a:t>
            </a:r>
          </a:p>
        </p:txBody>
      </p:sp>
      <p:sp>
        <p:nvSpPr>
          <p:cNvPr id="25" name="Rectangle 24">
            <a:extLst>
              <a:ext uri="{FF2B5EF4-FFF2-40B4-BE49-F238E27FC236}">
                <a16:creationId xmlns:a16="http://schemas.microsoft.com/office/drawing/2014/main" id="{DD0B6904-F48E-4B77-A4A5-818B9DB25F00}"/>
              </a:ext>
            </a:extLst>
          </p:cNvPr>
          <p:cNvSpPr/>
          <p:nvPr/>
        </p:nvSpPr>
        <p:spPr>
          <a:xfrm>
            <a:off x="631668" y="4936787"/>
            <a:ext cx="6626382" cy="1313234"/>
          </a:xfrm>
          <a:prstGeom prst="rect">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589B254-9F58-4355-A901-0E1D71E05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7589" y="5220917"/>
            <a:ext cx="2014540" cy="744973"/>
          </a:xfrm>
          <a:prstGeom prst="rect">
            <a:avLst/>
          </a:prstGeom>
        </p:spPr>
      </p:pic>
      <p:sp>
        <p:nvSpPr>
          <p:cNvPr id="27" name="Rectangle 26">
            <a:extLst>
              <a:ext uri="{FF2B5EF4-FFF2-40B4-BE49-F238E27FC236}">
                <a16:creationId xmlns:a16="http://schemas.microsoft.com/office/drawing/2014/main" id="{D0EDAA6E-ABCE-4061-9221-6A2EB3EA5DF7}"/>
              </a:ext>
            </a:extLst>
          </p:cNvPr>
          <p:cNvSpPr/>
          <p:nvPr/>
        </p:nvSpPr>
        <p:spPr>
          <a:xfrm>
            <a:off x="946607" y="3511685"/>
            <a:ext cx="5911393" cy="880241"/>
          </a:xfrm>
          <a:prstGeom prst="rect">
            <a:avLst/>
          </a:prstGeom>
        </p:spPr>
        <p:txBody>
          <a:bodyPr wrap="square">
            <a:spAutoFit/>
          </a:bodyPr>
          <a:lstStyle/>
          <a:p>
            <a:pPr>
              <a:lnSpc>
                <a:spcPct val="80000"/>
              </a:lnSpc>
            </a:pPr>
            <a:r>
              <a:rPr lang="en-US" sz="3200" dirty="0">
                <a:solidFill>
                  <a:srgbClr val="002A5B"/>
                </a:solidFill>
                <a:latin typeface="Franklin Gothic Medium" panose="020B0603020102020204" pitchFamily="34" charset="0"/>
              </a:rPr>
              <a:t>Pro Bono Network Webinar</a:t>
            </a:r>
          </a:p>
          <a:p>
            <a:pPr>
              <a:lnSpc>
                <a:spcPct val="80000"/>
              </a:lnSpc>
            </a:pPr>
            <a:r>
              <a:rPr lang="en-US" sz="3200" dirty="0">
                <a:solidFill>
                  <a:srgbClr val="002A5B"/>
                </a:solidFill>
                <a:latin typeface="Franklin Gothic Medium" panose="020B0603020102020204" pitchFamily="34" charset="0"/>
              </a:rPr>
              <a:t>December 16, 2020</a:t>
            </a:r>
          </a:p>
        </p:txBody>
      </p:sp>
      <p:cxnSp>
        <p:nvCxnSpPr>
          <p:cNvPr id="29" name="Straight Connector 28">
            <a:extLst>
              <a:ext uri="{FF2B5EF4-FFF2-40B4-BE49-F238E27FC236}">
                <a16:creationId xmlns:a16="http://schemas.microsoft.com/office/drawing/2014/main" id="{33E23C21-AED6-4CD9-9B9D-5D8CB3D827CF}"/>
              </a:ext>
            </a:extLst>
          </p:cNvPr>
          <p:cNvCxnSpPr>
            <a:cxnSpLocks/>
          </p:cNvCxnSpPr>
          <p:nvPr/>
        </p:nvCxnSpPr>
        <p:spPr>
          <a:xfrm>
            <a:off x="1049702" y="3219855"/>
            <a:ext cx="5808298" cy="0"/>
          </a:xfrm>
          <a:prstGeom prst="line">
            <a:avLst/>
          </a:prstGeom>
          <a:ln w="19050">
            <a:solidFill>
              <a:srgbClr val="CBB8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142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BD1B81-A7DD-4207-99F2-17AAFC186333}"/>
              </a:ext>
            </a:extLst>
          </p:cNvPr>
          <p:cNvSpPr/>
          <p:nvPr/>
        </p:nvSpPr>
        <p:spPr>
          <a:xfrm>
            <a:off x="631547"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0E2A1BF-2227-4951-A3D5-2EA24343C90A}"/>
              </a:ext>
            </a:extLst>
          </p:cNvPr>
          <p:cNvSpPr/>
          <p:nvPr/>
        </p:nvSpPr>
        <p:spPr>
          <a:xfrm>
            <a:off x="6188720"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C4FF89F3-72E3-4421-9C32-094FDB549CA9}"/>
              </a:ext>
            </a:extLst>
          </p:cNvPr>
          <p:cNvSpPr txBox="1">
            <a:spLocks/>
          </p:cNvSpPr>
          <p:nvPr/>
        </p:nvSpPr>
        <p:spPr>
          <a:xfrm>
            <a:off x="6456034" y="2363692"/>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solidFill>
                  <a:srgbClr val="00438F"/>
                </a:solidFill>
                <a:effectLst/>
                <a:latin typeface="Franklin Gothic Demi Cond"/>
              </a:rPr>
              <a:t>Cases challenging COVID policies</a:t>
            </a:r>
            <a:endParaRPr lang="en-US">
              <a:cs typeface="Calibri" panose="020F0502020204030204"/>
            </a:endParaRPr>
          </a:p>
          <a:p>
            <a:r>
              <a:rPr lang="en-US" sz="1700">
                <a:effectLst/>
                <a:latin typeface="Franklin Gothic Book"/>
                <a:ea typeface="+mn-lt"/>
                <a:cs typeface="+mn-lt"/>
              </a:rPr>
              <a:t>Ongoing against EOIR, USCIS</a:t>
            </a:r>
            <a:endParaRPr lang="en-US" sz="1700">
              <a:solidFill>
                <a:srgbClr val="000000"/>
              </a:solidFill>
              <a:effectLst/>
              <a:latin typeface="Franklin Gothic Book"/>
              <a:cs typeface="Calibri" panose="020F0502020204030204"/>
            </a:endParaRPr>
          </a:p>
          <a:p>
            <a:pPr>
              <a:defRPr/>
            </a:pPr>
            <a:r>
              <a:rPr lang="en-US" sz="1700">
                <a:solidFill>
                  <a:srgbClr val="000000"/>
                </a:solidFill>
                <a:effectLst/>
                <a:latin typeface="Franklin Gothic Book"/>
                <a:cs typeface="Calibri" panose="020F0502020204030204"/>
              </a:rPr>
              <a:t>No major rulings yet</a:t>
            </a:r>
          </a:p>
          <a:p>
            <a:pPr>
              <a:defRPr/>
            </a:pPr>
            <a:r>
              <a:rPr lang="en-US" sz="1700">
                <a:solidFill>
                  <a:srgbClr val="000000"/>
                </a:solidFill>
                <a:effectLst/>
                <a:latin typeface="Franklin Gothic Book"/>
                <a:cs typeface="Calibri" panose="020F0502020204030204"/>
              </a:rPr>
              <a:t>Litigation contemplated re: border closure</a:t>
            </a:r>
          </a:p>
          <a:p>
            <a:pPr>
              <a:defRPr/>
            </a:pPr>
            <a:endParaRPr lang="en-US" sz="1700">
              <a:solidFill>
                <a:srgbClr val="000000"/>
              </a:solidFill>
              <a:effectLst/>
              <a:latin typeface="Franklin Gothic Book"/>
              <a:cs typeface="Calibri" panose="020F0502020204030204"/>
            </a:endParaRPr>
          </a:p>
          <a:p>
            <a:pPr>
              <a:defRPr/>
            </a:pPr>
            <a:endParaRPr lang="en-US" sz="1700">
              <a:solidFill>
                <a:srgbClr val="000000"/>
              </a:solidFill>
              <a:effectLst/>
              <a:latin typeface="Calibri" panose="020F0502020204030204"/>
              <a:cs typeface="Calibri" panose="020F0502020204030204"/>
            </a:endParaRPr>
          </a:p>
          <a:p>
            <a:pPr>
              <a:defRPr/>
            </a:pPr>
            <a:endParaRPr lang="en-US" sz="1700">
              <a:solidFill>
                <a:srgbClr val="474236"/>
              </a:solidFill>
              <a:effectLst/>
              <a:latin typeface="Franklin Gothic Book" panose="020B0503020102020204" pitchFamily="34" charset="0"/>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0" name="Rectangle 19">
            <a:extLst>
              <a:ext uri="{FF2B5EF4-FFF2-40B4-BE49-F238E27FC236}">
                <a16:creationId xmlns:a16="http://schemas.microsoft.com/office/drawing/2014/main" id="{6DDC0046-5B81-468F-A8EF-3562477815F7}"/>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90786C2-C6D9-4AA7-B140-A069176A97B1}"/>
              </a:ext>
            </a:extLst>
          </p:cNvPr>
          <p:cNvSpPr/>
          <p:nvPr/>
        </p:nvSpPr>
        <p:spPr>
          <a:xfrm>
            <a:off x="510090" y="217854"/>
            <a:ext cx="11892428" cy="1169551"/>
          </a:xfrm>
          <a:prstGeom prst="rect">
            <a:avLst/>
          </a:prstGeom>
        </p:spPr>
        <p:txBody>
          <a:bodyPr wrap="square" anchor="t">
            <a:spAutoFit/>
          </a:bodyPr>
          <a:lstStyle/>
          <a:p>
            <a:pPr defTabSz="457200">
              <a:spcBef>
                <a:spcPct val="0"/>
              </a:spcBef>
              <a:spcAft>
                <a:spcPct val="0"/>
              </a:spcAft>
              <a:defRPr/>
            </a:pPr>
            <a:r>
              <a:rPr lang="en-US" sz="7000" i="1">
                <a:solidFill>
                  <a:schemeClr val="bg1"/>
                </a:solidFill>
                <a:latin typeface="Bodoni MT"/>
              </a:rPr>
              <a:t>COVID-related litigation</a:t>
            </a:r>
            <a:endParaRPr lang="en-US">
              <a:solidFill>
                <a:schemeClr val="bg1"/>
              </a:solidFill>
              <a:cs typeface="Calibri"/>
            </a:endParaRPr>
          </a:p>
        </p:txBody>
      </p:sp>
      <p:sp>
        <p:nvSpPr>
          <p:cNvPr id="10" name="Content Placeholder 2">
            <a:extLst>
              <a:ext uri="{FF2B5EF4-FFF2-40B4-BE49-F238E27FC236}">
                <a16:creationId xmlns:a16="http://schemas.microsoft.com/office/drawing/2014/main" id="{DCB46174-BE08-46CA-BCCF-4CA64BBE2081}"/>
              </a:ext>
            </a:extLst>
          </p:cNvPr>
          <p:cNvSpPr txBox="1">
            <a:spLocks/>
          </p:cNvSpPr>
          <p:nvPr/>
        </p:nvSpPr>
        <p:spPr>
          <a:xfrm>
            <a:off x="925539" y="2363692"/>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a:solidFill>
                  <a:srgbClr val="00438F"/>
                </a:solidFill>
                <a:effectLst/>
                <a:latin typeface="Franklin Gothic Demi Cond"/>
              </a:rPr>
              <a:t>Cases seeking release from detention</a:t>
            </a:r>
          </a:p>
          <a:p>
            <a:r>
              <a:rPr lang="en-US" sz="1700">
                <a:effectLst/>
                <a:latin typeface="Franklin Gothic Book"/>
                <a:ea typeface="+mn-lt"/>
                <a:cs typeface="+mn-lt"/>
              </a:rPr>
              <a:t>Individual successes;</a:t>
            </a:r>
          </a:p>
          <a:p>
            <a:r>
              <a:rPr lang="en-US" sz="1700">
                <a:effectLst/>
                <a:latin typeface="Franklin Gothic Book"/>
                <a:cs typeface="Calibri"/>
              </a:rPr>
              <a:t>Modest results in system-wide cases, mostly rulings requiring compliance with CDC guidance rather than release</a:t>
            </a:r>
          </a:p>
        </p:txBody>
      </p:sp>
      <p:sp>
        <p:nvSpPr>
          <p:cNvPr id="2" name="Rectangle 1">
            <a:extLst>
              <a:ext uri="{FF2B5EF4-FFF2-40B4-BE49-F238E27FC236}">
                <a16:creationId xmlns:a16="http://schemas.microsoft.com/office/drawing/2014/main" id="{6AD8791E-8EE3-4A51-AB13-98AD2C80C485}"/>
              </a:ext>
            </a:extLst>
          </p:cNvPr>
          <p:cNvSpPr/>
          <p:nvPr/>
        </p:nvSpPr>
        <p:spPr>
          <a:xfrm>
            <a:off x="374511" y="6285802"/>
            <a:ext cx="3178242" cy="646331"/>
          </a:xfrm>
          <a:prstGeom prst="rect">
            <a:avLst/>
          </a:prstGeom>
        </p:spPr>
        <p:txBody>
          <a:bodyPr wrap="none" anchor="t">
            <a:spAutoFit/>
          </a:bodyPr>
          <a:lstStyle/>
          <a:p>
            <a:r>
              <a:rPr lang="en-US">
                <a:solidFill>
                  <a:srgbClr val="8FC2E2"/>
                </a:solidFill>
                <a:latin typeface="Franklin Gothic Medium"/>
                <a:sym typeface="Wingdings" panose="05000000000000000000" pitchFamily="2" charset="2"/>
              </a:rPr>
              <a:t>COVID-19 Updates|</a:t>
            </a:r>
            <a:r>
              <a:rPr lang="en-US">
                <a:solidFill>
                  <a:srgbClr val="8FC2E2"/>
                </a:solidFill>
                <a:latin typeface="Franklin Gothic Medium"/>
              </a:rPr>
              <a:t> tahirih.org</a:t>
            </a:r>
            <a:endParaRPr lang="en-US">
              <a:latin typeface="Franklin Gothic Medium"/>
              <a:ea typeface="+mn-lt"/>
              <a:cs typeface="+mn-lt"/>
            </a:endParaRPr>
          </a:p>
          <a:p>
            <a:endParaRPr lang="en-US">
              <a:solidFill>
                <a:srgbClr val="8FC2E2"/>
              </a:solidFill>
              <a:latin typeface="Franklin Gothic Medium" panose="020B0603020102020204" pitchFamily="34" charset="0"/>
            </a:endParaRPr>
          </a:p>
        </p:txBody>
      </p:sp>
    </p:spTree>
    <p:extLst>
      <p:ext uri="{BB962C8B-B14F-4D97-AF65-F5344CB8AC3E}">
        <p14:creationId xmlns:p14="http://schemas.microsoft.com/office/powerpoint/2010/main" val="115306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water, swimming, pool, green&#10;&#10;Description generated with very high confidence">
            <a:extLst>
              <a:ext uri="{FF2B5EF4-FFF2-40B4-BE49-F238E27FC236}">
                <a16:creationId xmlns:a16="http://schemas.microsoft.com/office/drawing/2014/main" id="{17D73BF5-E48B-4D83-AE00-7101763D411E}"/>
              </a:ext>
            </a:extLst>
          </p:cNvPr>
          <p:cNvPicPr>
            <a:picLocks noChangeAspect="1"/>
          </p:cNvPicPr>
          <p:nvPr/>
        </p:nvPicPr>
        <p:blipFill rotWithShape="1">
          <a:blip r:embed="rId3"/>
          <a:srcRect t="13452" b="18567"/>
          <a:stretch/>
        </p:blipFill>
        <p:spPr>
          <a:xfrm>
            <a:off x="0" y="1578702"/>
            <a:ext cx="5090939" cy="4544822"/>
          </a:xfrm>
          <a:prstGeom prst="rect">
            <a:avLst/>
          </a:prstGeom>
        </p:spPr>
      </p:pic>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nchor="t">
            <a:spAutoFit/>
          </a:bodyPr>
          <a:lstStyle/>
          <a:p>
            <a:pPr defTabSz="457200">
              <a:spcBef>
                <a:spcPct val="0"/>
              </a:spcBef>
              <a:spcAft>
                <a:spcPct val="0"/>
              </a:spcAft>
            </a:pPr>
            <a:r>
              <a:rPr lang="en-US" sz="7000" i="1">
                <a:solidFill>
                  <a:schemeClr val="bg1"/>
                </a:solidFill>
                <a:latin typeface="Bodoni MT"/>
              </a:rPr>
              <a:t>Impact on Clients</a:t>
            </a:r>
          </a:p>
        </p:txBody>
      </p:sp>
      <p:sp>
        <p:nvSpPr>
          <p:cNvPr id="13" name="Rectangle 12">
            <a:extLst>
              <a:ext uri="{FF2B5EF4-FFF2-40B4-BE49-F238E27FC236}">
                <a16:creationId xmlns:a16="http://schemas.microsoft.com/office/drawing/2014/main" id="{BBDC2CEE-CC0A-4FA4-96A5-3D4A85282E70}"/>
              </a:ext>
            </a:extLst>
          </p:cNvPr>
          <p:cNvSpPr/>
          <p:nvPr/>
        </p:nvSpPr>
        <p:spPr>
          <a:xfrm>
            <a:off x="5278563" y="2035190"/>
            <a:ext cx="6307250" cy="369332"/>
          </a:xfrm>
          <a:prstGeom prst="rect">
            <a:avLst/>
          </a:prstGeom>
        </p:spPr>
        <p:txBody>
          <a:bodyPr wrap="square" anchor="t">
            <a:spAutoFit/>
          </a:bodyPr>
          <a:lstStyle/>
          <a:p>
            <a:pPr marL="457200" indent="-457200">
              <a:lnSpc>
                <a:spcPct val="90000"/>
              </a:lnSpc>
              <a:spcAft>
                <a:spcPts val="1200"/>
              </a:spcAft>
              <a:buClr>
                <a:srgbClr val="004691"/>
              </a:buClr>
              <a:buFont typeface="Arial" panose="020B0604020202020204" pitchFamily="34" charset="0"/>
              <a:buChar char="•"/>
            </a:pPr>
            <a:r>
              <a:rPr lang="en-US" sz="2000">
                <a:solidFill>
                  <a:srgbClr val="002A5B"/>
                </a:solidFill>
                <a:latin typeface="Franklin Gothic Medium"/>
              </a:rPr>
              <a:t>Updates</a:t>
            </a:r>
            <a:endParaRPr lang="en-US" sz="2000">
              <a:solidFill>
                <a:srgbClr val="002A5B"/>
              </a:solidFill>
              <a:latin typeface="Franklin Gothic Medium" panose="020B0603020102020204" pitchFamily="34" charset="0"/>
            </a:endParaRPr>
          </a:p>
        </p:txBody>
      </p:sp>
      <p:sp>
        <p:nvSpPr>
          <p:cNvPr id="3" name="Rectangle 2">
            <a:extLst>
              <a:ext uri="{FF2B5EF4-FFF2-40B4-BE49-F238E27FC236}">
                <a16:creationId xmlns:a16="http://schemas.microsoft.com/office/drawing/2014/main" id="{72513036-5A01-4809-BD04-F21DEC291C9B}"/>
              </a:ext>
            </a:extLst>
          </p:cNvPr>
          <p:cNvSpPr/>
          <p:nvPr/>
        </p:nvSpPr>
        <p:spPr>
          <a:xfrm>
            <a:off x="374511" y="6285802"/>
            <a:ext cx="3178242" cy="646331"/>
          </a:xfrm>
          <a:prstGeom prst="rect">
            <a:avLst/>
          </a:prstGeom>
        </p:spPr>
        <p:txBody>
          <a:bodyPr wrap="none" anchor="t">
            <a:spAutoFit/>
          </a:bodyPr>
          <a:lstStyle/>
          <a:p>
            <a:r>
              <a:rPr lang="en-US">
                <a:solidFill>
                  <a:srgbClr val="8FC2E2"/>
                </a:solidFill>
                <a:latin typeface="Franklin Gothic Medium"/>
                <a:sym typeface="Wingdings" panose="05000000000000000000" pitchFamily="2" charset="2"/>
              </a:rPr>
              <a:t>COVID-19 Updates|</a:t>
            </a:r>
            <a:r>
              <a:rPr lang="en-US">
                <a:solidFill>
                  <a:srgbClr val="8FC2E2"/>
                </a:solidFill>
                <a:latin typeface="Franklin Gothic Medium"/>
              </a:rPr>
              <a:t> tahirih.org</a:t>
            </a:r>
            <a:endParaRPr lang="en-US">
              <a:latin typeface="Franklin Gothic Medium"/>
              <a:ea typeface="+mn-lt"/>
              <a:cs typeface="+mn-lt"/>
            </a:endParaRPr>
          </a:p>
          <a:p>
            <a:endParaRPr lang="en-US">
              <a:solidFill>
                <a:srgbClr val="8FC2E2"/>
              </a:solidFill>
              <a:latin typeface="Franklin Gothic Medium" panose="020B0603020102020204" pitchFamily="34" charset="0"/>
            </a:endParaRPr>
          </a:p>
        </p:txBody>
      </p:sp>
    </p:spTree>
    <p:extLst>
      <p:ext uri="{BB962C8B-B14F-4D97-AF65-F5344CB8AC3E}">
        <p14:creationId xmlns:p14="http://schemas.microsoft.com/office/powerpoint/2010/main" val="300766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A5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12" name="Rectangle 11"/>
          <p:cNvSpPr/>
          <p:nvPr/>
        </p:nvSpPr>
        <p:spPr>
          <a:xfrm>
            <a:off x="549487" y="2890391"/>
            <a:ext cx="11093025" cy="1077218"/>
          </a:xfrm>
          <a:prstGeom prst="rect">
            <a:avLst/>
          </a:prstGeom>
        </p:spPr>
        <p:txBody>
          <a:bodyPr wrap="square">
            <a:spAutoFit/>
          </a:bodyPr>
          <a:lstStyle/>
          <a:p>
            <a:pPr algn="ctr" defTabSz="457200" eaLnBrk="0" fontAlgn="base" hangingPunct="0">
              <a:lnSpc>
                <a:spcPct val="80000"/>
              </a:lnSpc>
              <a:spcBef>
                <a:spcPct val="0"/>
              </a:spcBef>
              <a:spcAft>
                <a:spcPct val="0"/>
              </a:spcAft>
            </a:pPr>
            <a:r>
              <a:rPr lang="en-US" sz="8000">
                <a:solidFill>
                  <a:srgbClr val="8FC2E2"/>
                </a:solidFill>
                <a:latin typeface="Franklin Gothic Demi Cond" panose="020B0706030402020204" pitchFamily="34" charset="0"/>
              </a:rPr>
              <a:t>OTHER LEGAL UPDATES</a:t>
            </a:r>
          </a:p>
        </p:txBody>
      </p:sp>
    </p:spTree>
    <p:extLst>
      <p:ext uri="{BB962C8B-B14F-4D97-AF65-F5344CB8AC3E}">
        <p14:creationId xmlns:p14="http://schemas.microsoft.com/office/powerpoint/2010/main" val="224087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015663"/>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6000" b="0" i="1" u="none" strike="noStrike" kern="1200" cap="none" spc="0" normalizeH="0" baseline="0" noProof="0">
                <a:ln>
                  <a:noFill/>
                </a:ln>
                <a:solidFill>
                  <a:prstClr val="white"/>
                </a:solidFill>
                <a:effectLst/>
                <a:uLnTx/>
                <a:uFillTx/>
                <a:latin typeface="Bodoni MT" panose="02070603080606020203" pitchFamily="18" charset="0"/>
                <a:ea typeface="+mn-ea"/>
                <a:cs typeface="+mn-cs"/>
              </a:rPr>
              <a:t>Immigration Law &amp; Policy Updates</a:t>
            </a: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a:solidFill>
                  <a:srgbClr val="00438F"/>
                </a:solidFill>
                <a:effectLst/>
                <a:latin typeface="Franklin Gothic Demi Cond"/>
              </a:rPr>
              <a:t>Case updates</a:t>
            </a:r>
            <a:r>
              <a:rPr kumimoji="0" lang="en-US" sz="2400" b="0" i="0" u="none" strike="noStrike" kern="1200" cap="none" spc="0" normalizeH="0" baseline="0" noProof="0">
                <a:ln>
                  <a:noFill/>
                </a:ln>
                <a:solidFill>
                  <a:srgbClr val="00438F"/>
                </a:solidFill>
                <a:effectLst/>
                <a:uLnTx/>
                <a:uFillTx/>
                <a:latin typeface="Franklin Gothic Demi Cond"/>
              </a:rPr>
              <a:t>:</a:t>
            </a:r>
          </a:p>
          <a:p>
            <a:pPr marL="0" indent="0">
              <a:buNone/>
            </a:pPr>
            <a:endParaRPr lang="en-US" sz="2400">
              <a:solidFill>
                <a:srgbClr val="00438F"/>
              </a:solidFill>
              <a:effectLst/>
              <a:latin typeface="Franklin Gothic Demi Cond"/>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8FC2E2"/>
                </a:solidFill>
                <a:latin typeface="Franklin Gothic Medium" panose="020B0603020102020204" pitchFamily="34" charset="0"/>
                <a:sym typeface="Wingdings" panose="05000000000000000000" pitchFamily="2" charset="2"/>
              </a:rPr>
              <a:t>Latest Updates</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0683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A777C8-E8A7-445E-B039-25EEC08E74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79977" y="1522990"/>
            <a:ext cx="7007258" cy="4671505"/>
          </a:xfrm>
          <a:prstGeom prst="rect">
            <a:avLst/>
          </a:prstGeom>
        </p:spPr>
      </p:pic>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200329"/>
          </a:xfrm>
          <a:prstGeom prst="rect">
            <a:avLst/>
          </a:prstGeom>
        </p:spPr>
        <p:txBody>
          <a:bodyPr wrap="square" anchor="t">
            <a:spAutoFit/>
          </a:bodyPr>
          <a:lstStyle/>
          <a:p>
            <a:pPr defTabSz="457200">
              <a:spcBef>
                <a:spcPct val="0"/>
              </a:spcBef>
              <a:spcAft>
                <a:spcPct val="0"/>
              </a:spcAft>
              <a:defRPr/>
            </a:pPr>
            <a:r>
              <a:rPr lang="en-US" sz="7000" i="1">
                <a:solidFill>
                  <a:schemeClr val="bg1"/>
                </a:solidFill>
                <a:latin typeface="Bodoni MT"/>
              </a:rPr>
              <a:t>Supreme Court Update</a:t>
            </a:r>
          </a:p>
        </p:txBody>
      </p:sp>
      <p:sp>
        <p:nvSpPr>
          <p:cNvPr id="11" name="Rectangle 10">
            <a:extLst>
              <a:ext uri="{FF2B5EF4-FFF2-40B4-BE49-F238E27FC236}">
                <a16:creationId xmlns:a16="http://schemas.microsoft.com/office/drawing/2014/main" id="{FF22CAE0-BB24-4F13-B82C-B8196AD2510C}"/>
              </a:ext>
            </a:extLst>
          </p:cNvPr>
          <p:cNvSpPr/>
          <p:nvPr/>
        </p:nvSpPr>
        <p:spPr>
          <a:xfrm>
            <a:off x="631668" y="2120594"/>
            <a:ext cx="5610839" cy="38030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1C5BD522-009C-4AEC-97A3-88F8F5615005}"/>
              </a:ext>
            </a:extLst>
          </p:cNvPr>
          <p:cNvSpPr txBox="1">
            <a:spLocks/>
          </p:cNvSpPr>
          <p:nvPr/>
        </p:nvSpPr>
        <p:spPr>
          <a:xfrm>
            <a:off x="946608" y="2413617"/>
            <a:ext cx="4974920" cy="3049358"/>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solidFill>
                  <a:srgbClr val="00438F"/>
                </a:solidFill>
                <a:effectLst/>
                <a:latin typeface="Franklin Gothic Demi Cond"/>
              </a:rPr>
              <a:t>Case Title or Subject</a:t>
            </a:r>
            <a:endParaRPr lang="en-US"/>
          </a:p>
          <a:p>
            <a:r>
              <a:rPr lang="en-US" sz="1700">
                <a:effectLst/>
                <a:latin typeface="Franklin Gothic Book"/>
                <a:ea typeface="+mn-lt"/>
                <a:cs typeface="+mn-lt"/>
              </a:rPr>
              <a:t>Takeaway</a:t>
            </a:r>
          </a:p>
          <a:p>
            <a:r>
              <a:rPr lang="en-US" sz="1700">
                <a:effectLst/>
                <a:latin typeface="Franklin Gothic Book"/>
                <a:ea typeface="+mn-lt"/>
                <a:cs typeface="+mn-lt"/>
              </a:rPr>
              <a:t>Takeaway</a:t>
            </a:r>
          </a:p>
          <a:p>
            <a:r>
              <a:rPr lang="en-US" sz="1700">
                <a:effectLst/>
                <a:latin typeface="Franklin Gothic Book"/>
                <a:ea typeface="+mn-lt"/>
                <a:cs typeface="+mn-lt"/>
              </a:rPr>
              <a:t>takeaway</a:t>
            </a:r>
          </a:p>
          <a:p>
            <a:endParaRPr lang="en-US" sz="1500">
              <a:effectLst/>
              <a:latin typeface="Franklin Gothic Book"/>
              <a:ea typeface="+mn-lt"/>
              <a:cs typeface="+mn-lt"/>
            </a:endParaRPr>
          </a:p>
        </p:txBody>
      </p:sp>
      <p:sp>
        <p:nvSpPr>
          <p:cNvPr id="14" name="Rectangle 13">
            <a:extLst>
              <a:ext uri="{FF2B5EF4-FFF2-40B4-BE49-F238E27FC236}">
                <a16:creationId xmlns:a16="http://schemas.microsoft.com/office/drawing/2014/main" id="{BBB266E5-4839-41E7-96DC-4AF6EF0812F4}"/>
              </a:ext>
            </a:extLst>
          </p:cNvPr>
          <p:cNvSpPr/>
          <p:nvPr/>
        </p:nvSpPr>
        <p:spPr>
          <a:xfrm>
            <a:off x="374511" y="6285802"/>
            <a:ext cx="2906437" cy="369332"/>
          </a:xfrm>
          <a:prstGeom prst="rect">
            <a:avLst/>
          </a:prstGeom>
        </p:spPr>
        <p:txBody>
          <a:bodyPr wrap="none" anchor="t">
            <a:spAutoFit/>
          </a:bodyPr>
          <a:lstStyle/>
          <a:p>
            <a:pPr>
              <a:defRPr/>
            </a:pP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Latest Updates</a:t>
            </a:r>
            <a:r>
              <a:rPr lang="en-US">
                <a:solidFill>
                  <a:srgbClr val="8FC2E2"/>
                </a:solidFill>
                <a:latin typeface="Franklin Gothic Medium"/>
                <a:sym typeface="Wingdings" panose="05000000000000000000" pitchFamily="2" charset="2"/>
              </a:rPr>
              <a:t>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3584070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BD1B81-A7DD-4207-99F2-17AAFC186333}"/>
              </a:ext>
            </a:extLst>
          </p:cNvPr>
          <p:cNvSpPr/>
          <p:nvPr/>
        </p:nvSpPr>
        <p:spPr>
          <a:xfrm>
            <a:off x="631547"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0E2A1BF-2227-4951-A3D5-2EA24343C90A}"/>
              </a:ext>
            </a:extLst>
          </p:cNvPr>
          <p:cNvSpPr/>
          <p:nvPr/>
        </p:nvSpPr>
        <p:spPr>
          <a:xfrm>
            <a:off x="6188720"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C4FF89F3-72E3-4421-9C32-094FDB549CA9}"/>
              </a:ext>
            </a:extLst>
          </p:cNvPr>
          <p:cNvSpPr txBox="1">
            <a:spLocks/>
          </p:cNvSpPr>
          <p:nvPr/>
        </p:nvSpPr>
        <p:spPr>
          <a:xfrm>
            <a:off x="6456034" y="2529947"/>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i="1">
                <a:solidFill>
                  <a:srgbClr val="00438F"/>
                </a:solidFill>
                <a:effectLst/>
                <a:latin typeface="Franklin Gothic Demi Cond"/>
              </a:rPr>
              <a:t>Case Name </a:t>
            </a:r>
            <a:r>
              <a:rPr lang="pt-BR">
                <a:solidFill>
                  <a:srgbClr val="00438F"/>
                </a:solidFill>
                <a:effectLst/>
                <a:latin typeface="Franklin Gothic Demi Cond"/>
              </a:rPr>
              <a:t>(Number)</a:t>
            </a:r>
            <a:endParaRPr lang="pt-BR">
              <a:solidFill>
                <a:srgbClr val="00438F"/>
              </a:solidFill>
              <a:effectLst/>
              <a:latin typeface="Franklin Gothic Demi Cond" panose="020B0706030402020204" pitchFamily="34" charset="0"/>
            </a:endParaRPr>
          </a:p>
          <a:p>
            <a:r>
              <a:rPr lang="en-US">
                <a:solidFill>
                  <a:srgbClr val="474236"/>
                </a:solidFill>
                <a:effectLst/>
              </a:rPr>
              <a:t>Holding</a:t>
            </a:r>
            <a:endParaRPr lang="en-US">
              <a:solidFill>
                <a:srgbClr val="474236"/>
              </a:solidFill>
              <a:effectLst/>
              <a:latin typeface="Franklin Gothic Book" panose="020B0503020102020204" pitchFamily="34" charset="0"/>
            </a:endParaRPr>
          </a:p>
          <a:p>
            <a:r>
              <a:rPr lang="en-US">
                <a:solidFill>
                  <a:srgbClr val="474236"/>
                </a:solidFill>
                <a:effectLst/>
              </a:rPr>
              <a:t>Takeaway</a:t>
            </a:r>
            <a:endParaRPr lang="en-US">
              <a:solidFill>
                <a:srgbClr val="474236"/>
              </a:solidFill>
              <a:effectLst/>
              <a:latin typeface="Franklin Gothic Book" panose="020B05030201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700" b="0" i="1"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0" name="Rectangle 19">
            <a:extLst>
              <a:ext uri="{FF2B5EF4-FFF2-40B4-BE49-F238E27FC236}">
                <a16:creationId xmlns:a16="http://schemas.microsoft.com/office/drawing/2014/main" id="{6DDC0046-5B81-468F-A8EF-3562477815F7}"/>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90786C2-C6D9-4AA7-B140-A069176A97B1}"/>
              </a:ext>
            </a:extLst>
          </p:cNvPr>
          <p:cNvSpPr/>
          <p:nvPr/>
        </p:nvSpPr>
        <p:spPr>
          <a:xfrm>
            <a:off x="510090" y="217854"/>
            <a:ext cx="11892428" cy="1169551"/>
          </a:xfrm>
          <a:prstGeom prst="rect">
            <a:avLst/>
          </a:prstGeom>
        </p:spPr>
        <p:txBody>
          <a:bodyPr wrap="square" anchor="t">
            <a:spAutoFit/>
          </a:bodyPr>
          <a:lstStyle/>
          <a:p>
            <a:pPr defTabSz="457200">
              <a:spcBef>
                <a:spcPct val="0"/>
              </a:spcBef>
              <a:spcAft>
                <a:spcPct val="0"/>
              </a:spcAft>
              <a:defRPr/>
            </a:pPr>
            <a:r>
              <a:rPr lang="en-US" sz="7000" i="1">
                <a:solidFill>
                  <a:schemeClr val="bg1"/>
                </a:solidFill>
                <a:latin typeface="Bodoni MT"/>
              </a:rPr>
              <a:t>The _____Circuit </a:t>
            </a:r>
            <a:endParaRPr lang="en-US">
              <a:solidFill>
                <a:schemeClr val="bg1"/>
              </a:solidFill>
              <a:cs typeface="Calibri"/>
            </a:endParaRPr>
          </a:p>
        </p:txBody>
      </p:sp>
      <p:sp>
        <p:nvSpPr>
          <p:cNvPr id="10" name="Content Placeholder 2">
            <a:extLst>
              <a:ext uri="{FF2B5EF4-FFF2-40B4-BE49-F238E27FC236}">
                <a16:creationId xmlns:a16="http://schemas.microsoft.com/office/drawing/2014/main" id="{DCB46174-BE08-46CA-BCCF-4CA64BBE2081}"/>
              </a:ext>
            </a:extLst>
          </p:cNvPr>
          <p:cNvSpPr txBox="1">
            <a:spLocks/>
          </p:cNvSpPr>
          <p:nvPr/>
        </p:nvSpPr>
        <p:spPr>
          <a:xfrm>
            <a:off x="911685" y="2529947"/>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i="1">
                <a:solidFill>
                  <a:srgbClr val="00438F"/>
                </a:solidFill>
                <a:effectLst/>
                <a:latin typeface="Franklin Gothic Demi Cond"/>
              </a:rPr>
              <a:t>Case Name </a:t>
            </a:r>
            <a:r>
              <a:rPr lang="pt-BR">
                <a:solidFill>
                  <a:srgbClr val="00438F"/>
                </a:solidFill>
                <a:effectLst/>
                <a:latin typeface="Franklin Gothic Demi Cond"/>
              </a:rPr>
              <a:t>(Number)</a:t>
            </a:r>
            <a:endParaRPr lang="pt-BR">
              <a:solidFill>
                <a:srgbClr val="00438F"/>
              </a:solidFill>
              <a:effectLst/>
              <a:latin typeface="Franklin Gothic Demi Cond" panose="020B0706030402020204" pitchFamily="34" charset="0"/>
            </a:endParaRPr>
          </a:p>
          <a:p>
            <a:r>
              <a:rPr lang="en-US" sz="1700">
                <a:solidFill>
                  <a:srgbClr val="474236"/>
                </a:solidFill>
                <a:effectLst/>
                <a:latin typeface="Franklin Gothic Book"/>
              </a:rPr>
              <a:t>Holding</a:t>
            </a:r>
            <a:endParaRPr lang="en-US" sz="1700">
              <a:solidFill>
                <a:srgbClr val="474236"/>
              </a:solidFill>
              <a:effectLst/>
              <a:latin typeface="Franklin Gothic Book" panose="020B0503020102020204" pitchFamily="34" charset="0"/>
            </a:endParaRPr>
          </a:p>
          <a:p>
            <a:r>
              <a:rPr lang="en-US" sz="1700">
                <a:solidFill>
                  <a:srgbClr val="474236"/>
                </a:solidFill>
                <a:effectLst/>
                <a:latin typeface="Franklin Gothic Book"/>
              </a:rPr>
              <a:t>Takeaway</a:t>
            </a:r>
          </a:p>
          <a:p>
            <a:r>
              <a:rPr lang="en-US" sz="1700">
                <a:solidFill>
                  <a:srgbClr val="474236"/>
                </a:solidFill>
                <a:effectLst/>
                <a:latin typeface="Franklin Gothic Book"/>
              </a:rPr>
              <a:t>Duplicate this slide as needed</a:t>
            </a:r>
            <a:endParaRPr lang="en-US" sz="1700">
              <a:solidFill>
                <a:srgbClr val="474236"/>
              </a:solidFill>
              <a:effectLst/>
              <a:latin typeface="Franklin Gothic Book" panose="020B0503020102020204" pitchFamily="34" charset="0"/>
            </a:endParaRPr>
          </a:p>
        </p:txBody>
      </p:sp>
      <p:sp>
        <p:nvSpPr>
          <p:cNvPr id="12" name="Rectangle 11">
            <a:extLst>
              <a:ext uri="{FF2B5EF4-FFF2-40B4-BE49-F238E27FC236}">
                <a16:creationId xmlns:a16="http://schemas.microsoft.com/office/drawing/2014/main" id="{42460403-F629-4BC8-9CB1-E5A82BD7146F}"/>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170502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nchor="t">
            <a:spAutoFit/>
          </a:bodyPr>
          <a:lstStyle/>
          <a:p>
            <a:pPr defTabSz="457200">
              <a:spcBef>
                <a:spcPct val="0"/>
              </a:spcBef>
              <a:spcAft>
                <a:spcPct val="0"/>
              </a:spcAft>
              <a:defRPr/>
            </a:pPr>
            <a:r>
              <a:rPr lang="en-US" sz="7000" i="1">
                <a:solidFill>
                  <a:schemeClr val="bg1"/>
                </a:solidFill>
                <a:latin typeface="Bodoni MT"/>
              </a:rPr>
              <a:t>The _____Circuit</a:t>
            </a:r>
            <a:endParaRPr lang="en-US" sz="7000">
              <a:solidFill>
                <a:schemeClr val="bg1"/>
              </a:solidFill>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i="1">
                <a:solidFill>
                  <a:srgbClr val="00438F"/>
                </a:solidFill>
                <a:effectLst/>
                <a:latin typeface="Franklin Gothic Demi Cond"/>
              </a:rPr>
              <a:t>Case Name and Cite</a:t>
            </a:r>
            <a:endParaRPr kumimoji="0" lang="en-US" sz="2400" b="0" i="0" u="none" strike="noStrike" kern="1200" cap="none" spc="0" normalizeH="0" baseline="0" noProof="0">
              <a:ln>
                <a:noFill/>
              </a:ln>
              <a:solidFill>
                <a:srgbClr val="00438F"/>
              </a:solidFill>
              <a:effectLst/>
              <a:uLnTx/>
              <a:uFillTx/>
              <a:latin typeface="Franklin Gothic Demi Cond"/>
            </a:endParaRPr>
          </a:p>
          <a:p>
            <a:pPr marL="0" indent="0">
              <a:buNone/>
            </a:pPr>
            <a:endParaRPr lang="en-US" sz="2400">
              <a:solidFill>
                <a:srgbClr val="00438F"/>
              </a:solidFill>
              <a:effectLst/>
              <a:latin typeface="Franklin Gothic Demi Cond"/>
            </a:endParaRPr>
          </a:p>
          <a:p>
            <a:pPr lvl="1">
              <a:spcBef>
                <a:spcPts val="400"/>
              </a:spcBef>
            </a:pPr>
            <a:r>
              <a:rPr lang="en-US" sz="2000">
                <a:solidFill>
                  <a:srgbClr val="474236"/>
                </a:solidFill>
                <a:effectLst/>
              </a:rPr>
              <a:t>Use this slide if there’s only one case</a:t>
            </a:r>
            <a:endParaRPr lang="en-US" sz="2000">
              <a:solidFill>
                <a:srgbClr val="474236"/>
              </a:solidFill>
              <a:effectLst/>
              <a:latin typeface="Franklin Gothic Book" panose="020B0503020102020204" pitchFamily="34" charset="0"/>
            </a:endParaRPr>
          </a:p>
          <a:p>
            <a:pPr marL="685800" marR="0" lvl="1" indent="-228600" algn="l" defTabSz="914400">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8FC2E2"/>
                </a:solidFill>
                <a:latin typeface="Franklin Gothic Medium" panose="020B0603020102020204" pitchFamily="34" charset="0"/>
                <a:sym typeface="Wingdings" panose="05000000000000000000" pitchFamily="2" charset="2"/>
              </a:rPr>
              <a:t>Latest Updates</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349038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BD1B81-A7DD-4207-99F2-17AAFC186333}"/>
              </a:ext>
            </a:extLst>
          </p:cNvPr>
          <p:cNvSpPr/>
          <p:nvPr/>
        </p:nvSpPr>
        <p:spPr>
          <a:xfrm>
            <a:off x="631547"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0E2A1BF-2227-4951-A3D5-2EA24343C90A}"/>
              </a:ext>
            </a:extLst>
          </p:cNvPr>
          <p:cNvSpPr/>
          <p:nvPr/>
        </p:nvSpPr>
        <p:spPr>
          <a:xfrm>
            <a:off x="6188720"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C4FF89F3-72E3-4421-9C32-094FDB549CA9}"/>
              </a:ext>
            </a:extLst>
          </p:cNvPr>
          <p:cNvSpPr txBox="1">
            <a:spLocks/>
          </p:cNvSpPr>
          <p:nvPr/>
        </p:nvSpPr>
        <p:spPr>
          <a:xfrm>
            <a:off x="6456034" y="2529947"/>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a:solidFill>
                  <a:srgbClr val="00438F"/>
                </a:solidFill>
                <a:effectLst/>
                <a:latin typeface="Franklin Gothic Demi Cond"/>
              </a:rPr>
              <a:t>Case Cite</a:t>
            </a:r>
            <a:endParaRPr lang="pt-BR">
              <a:solidFill>
                <a:srgbClr val="00438F"/>
              </a:solidFill>
              <a:effectLst/>
              <a:latin typeface="Franklin Gothic Demi Cond" panose="020B0706030402020204" pitchFamily="34" charset="0"/>
            </a:endParaRPr>
          </a:p>
          <a:p>
            <a:r>
              <a:rPr lang="en-US">
                <a:solidFill>
                  <a:srgbClr val="474236"/>
                </a:solidFill>
                <a:effectLst/>
              </a:rPr>
              <a:t>Details/takeaways</a:t>
            </a:r>
          </a:p>
          <a:p>
            <a:r>
              <a:rPr lang="en-US">
                <a:solidFill>
                  <a:srgbClr val="474236"/>
                </a:solidFill>
                <a:effectLst/>
              </a:rPr>
              <a:t>holding</a:t>
            </a:r>
            <a:endParaRPr lang="en-US">
              <a:solidFill>
                <a:srgbClr val="474236"/>
              </a:solidFill>
              <a:effectLst/>
              <a:latin typeface="Franklin Gothic Book" panose="020B05030201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0" name="Rectangle 19">
            <a:extLst>
              <a:ext uri="{FF2B5EF4-FFF2-40B4-BE49-F238E27FC236}">
                <a16:creationId xmlns:a16="http://schemas.microsoft.com/office/drawing/2014/main" id="{6DDC0046-5B81-468F-A8EF-3562477815F7}"/>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90786C2-C6D9-4AA7-B140-A069176A97B1}"/>
              </a:ext>
            </a:extLst>
          </p:cNvPr>
          <p:cNvSpPr/>
          <p:nvPr/>
        </p:nvSpPr>
        <p:spPr>
          <a:xfrm>
            <a:off x="510090" y="217854"/>
            <a:ext cx="11892428" cy="1169551"/>
          </a:xfrm>
          <a:prstGeom prst="rect">
            <a:avLst/>
          </a:prstGeom>
        </p:spPr>
        <p:txBody>
          <a:bodyPr wrap="square" anchor="t">
            <a:spAutoFit/>
          </a:bodyPr>
          <a:lstStyle/>
          <a:p>
            <a:pPr defTabSz="457200" eaLnBrk="0" fontAlgn="base" hangingPunct="0">
              <a:spcBef>
                <a:spcPct val="0"/>
              </a:spcBef>
              <a:spcAft>
                <a:spcPct val="0"/>
              </a:spcAft>
              <a:defRPr/>
            </a:pPr>
            <a:r>
              <a:rPr lang="en-US" sz="7000" i="1">
                <a:solidFill>
                  <a:schemeClr val="bg1"/>
                </a:solidFill>
                <a:latin typeface="Bodoni MT"/>
              </a:rPr>
              <a:t>BIA</a:t>
            </a:r>
            <a:endParaRPr lang="en-US" sz="7000" b="0" i="1" u="none" strike="noStrike" kern="1200" cap="none" spc="0" normalizeH="0" baseline="0" noProof="0">
              <a:ln>
                <a:noFill/>
              </a:ln>
              <a:solidFill>
                <a:schemeClr val="bg1"/>
              </a:solidFill>
              <a:effectLst/>
              <a:uLnTx/>
              <a:uFillTx/>
              <a:latin typeface="Bodoni MT" panose="02070603080606020203" pitchFamily="18" charset="0"/>
            </a:endParaRPr>
          </a:p>
        </p:txBody>
      </p:sp>
      <p:sp>
        <p:nvSpPr>
          <p:cNvPr id="10" name="Content Placeholder 2">
            <a:extLst>
              <a:ext uri="{FF2B5EF4-FFF2-40B4-BE49-F238E27FC236}">
                <a16:creationId xmlns:a16="http://schemas.microsoft.com/office/drawing/2014/main" id="{DCB46174-BE08-46CA-BCCF-4CA64BBE2081}"/>
              </a:ext>
            </a:extLst>
          </p:cNvPr>
          <p:cNvSpPr txBox="1">
            <a:spLocks/>
          </p:cNvSpPr>
          <p:nvPr/>
        </p:nvSpPr>
        <p:spPr>
          <a:xfrm>
            <a:off x="911685" y="2529947"/>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a:solidFill>
                  <a:srgbClr val="00438F"/>
                </a:solidFill>
                <a:effectLst/>
                <a:latin typeface="Franklin Gothic Demi Cond"/>
              </a:rPr>
              <a:t>Case Cite</a:t>
            </a:r>
            <a:endParaRPr lang="pt-BR">
              <a:solidFill>
                <a:srgbClr val="00438F"/>
              </a:solidFill>
              <a:effectLst/>
              <a:latin typeface="Franklin Gothic Demi Cond" panose="020B0706030402020204" pitchFamily="34" charset="0"/>
            </a:endParaRPr>
          </a:p>
          <a:p>
            <a:r>
              <a:rPr lang="en-US" sz="1700">
                <a:solidFill>
                  <a:srgbClr val="474236"/>
                </a:solidFill>
                <a:effectLst/>
                <a:latin typeface="Franklin Gothic Book"/>
              </a:rPr>
              <a:t>Details/takeaways</a:t>
            </a:r>
          </a:p>
          <a:p>
            <a:r>
              <a:rPr lang="en-US" sz="1700">
                <a:solidFill>
                  <a:srgbClr val="474236"/>
                </a:solidFill>
                <a:effectLst/>
                <a:latin typeface="Franklin Gothic Book"/>
              </a:rPr>
              <a:t>holding</a:t>
            </a:r>
            <a:endParaRPr lang="en-US" sz="1700">
              <a:solidFill>
                <a:srgbClr val="474236"/>
              </a:solidFill>
              <a:effectLst/>
              <a:latin typeface="Franklin Gothic Book" panose="020B0503020102020204" pitchFamily="34" charset="0"/>
            </a:endParaRPr>
          </a:p>
        </p:txBody>
      </p:sp>
      <p:sp>
        <p:nvSpPr>
          <p:cNvPr id="12" name="Rectangle 11">
            <a:extLst>
              <a:ext uri="{FF2B5EF4-FFF2-40B4-BE49-F238E27FC236}">
                <a16:creationId xmlns:a16="http://schemas.microsoft.com/office/drawing/2014/main" id="{42460403-F629-4BC8-9CB1-E5A82BD7146F}"/>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79491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nchor="t">
            <a:spAutoFit/>
          </a:bodyPr>
          <a:lstStyle/>
          <a:p>
            <a:pPr defTabSz="457200">
              <a:spcBef>
                <a:spcPct val="0"/>
              </a:spcBef>
              <a:spcAft>
                <a:spcPct val="0"/>
              </a:spcAft>
              <a:defRPr/>
            </a:pPr>
            <a:r>
              <a:rPr lang="en-US" sz="7000" i="1">
                <a:solidFill>
                  <a:schemeClr val="bg1"/>
                </a:solidFill>
                <a:latin typeface="Bodoni MT"/>
              </a:rPr>
              <a:t>BIA</a:t>
            </a:r>
            <a:endParaRPr lang="en-US" sz="7000">
              <a:solidFill>
                <a:schemeClr val="bg1"/>
              </a:solidFill>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i="1">
                <a:solidFill>
                  <a:srgbClr val="00438F"/>
                </a:solidFill>
                <a:effectLst/>
                <a:latin typeface="Franklin Gothic Demi Cond"/>
              </a:rPr>
              <a:t>Case Name and Cite</a:t>
            </a:r>
            <a:endParaRPr kumimoji="0" lang="en-US" sz="2400" b="0" i="0" u="none" strike="noStrike" kern="1200" cap="none" spc="0" normalizeH="0" baseline="0" noProof="0">
              <a:ln>
                <a:noFill/>
              </a:ln>
              <a:solidFill>
                <a:srgbClr val="00438F"/>
              </a:solidFill>
              <a:effectLst/>
              <a:uLnTx/>
              <a:uFillTx/>
              <a:latin typeface="Franklin Gothic Demi Cond"/>
            </a:endParaRPr>
          </a:p>
          <a:p>
            <a:pPr marL="0" indent="0">
              <a:buNone/>
            </a:pPr>
            <a:endParaRPr lang="en-US" sz="2400">
              <a:solidFill>
                <a:srgbClr val="00438F"/>
              </a:solidFill>
              <a:effectLst/>
              <a:latin typeface="Franklin Gothic Demi Cond"/>
            </a:endParaRPr>
          </a:p>
          <a:p>
            <a:pPr lvl="1">
              <a:spcBef>
                <a:spcPts val="400"/>
              </a:spcBef>
            </a:pPr>
            <a:r>
              <a:rPr lang="en-US" sz="2000">
                <a:solidFill>
                  <a:srgbClr val="474236"/>
                </a:solidFill>
                <a:effectLst/>
              </a:rPr>
              <a:t>Use this slide if there’s only one case</a:t>
            </a:r>
            <a:endParaRPr lang="en-US" sz="2000">
              <a:solidFill>
                <a:srgbClr val="474236"/>
              </a:solidFill>
              <a:effectLst/>
              <a:latin typeface="Franklin Gothic Book" panose="020B0503020102020204" pitchFamily="34" charset="0"/>
            </a:endParaRPr>
          </a:p>
          <a:p>
            <a:pPr marL="685800" marR="0" lvl="1" indent="-228600" algn="l" defTabSz="914400">
              <a:lnSpc>
                <a:spcPct val="90000"/>
              </a:lnSpc>
              <a:spcBef>
                <a:spcPts val="400"/>
              </a:spcBef>
              <a:spcAft>
                <a:spcPts val="0"/>
              </a:spcAft>
              <a:buClrTx/>
              <a:buSzTx/>
              <a:buFont typeface="Arial" panose="020B0604020202020204" pitchFamily="34" charset="0"/>
              <a:buChar char="•"/>
              <a:tabLst/>
              <a:defRPr/>
            </a:pPr>
            <a:endParaRPr lang="en-US" sz="2000" b="0" i="0" u="none" strike="noStrike" kern="1200" cap="none" spc="0" normalizeH="0" baseline="0" noProof="0">
              <a:ln>
                <a:noFill/>
              </a:ln>
              <a:solidFill>
                <a:srgbClr val="474236"/>
              </a:solidFill>
              <a:effectLst/>
              <a:uLnTx/>
              <a:uFillTx/>
              <a:latin typeface="Franklin Gothic Book" panose="020B0503020102020204" pitchFamily="34" charset="0"/>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8FC2E2"/>
                </a:solidFill>
                <a:latin typeface="Franklin Gothic Medium" panose="020B0603020102020204" pitchFamily="34" charset="0"/>
                <a:sym typeface="Wingdings" panose="05000000000000000000" pitchFamily="2" charset="2"/>
              </a:rPr>
              <a:t>Latest Updates</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360178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nchor="t">
            <a:spAutoFit/>
          </a:bodyPr>
          <a:lstStyle/>
          <a:p>
            <a:pPr defTabSz="457200">
              <a:spcBef>
                <a:spcPct val="0"/>
              </a:spcBef>
              <a:spcAft>
                <a:spcPct val="0"/>
              </a:spcAft>
              <a:defRPr/>
            </a:pPr>
            <a:r>
              <a:rPr lang="en-US" sz="7000" i="1">
                <a:solidFill>
                  <a:schemeClr val="bg1"/>
                </a:solidFill>
                <a:latin typeface="Bodoni MT"/>
              </a:rPr>
              <a:t>Tahirih Litigation Update</a:t>
            </a:r>
            <a:endParaRPr lang="en-US" sz="7000">
              <a:solidFill>
                <a:schemeClr val="bg1"/>
              </a:solidFill>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i="1">
                <a:solidFill>
                  <a:srgbClr val="00438F"/>
                </a:solidFill>
                <a:effectLst/>
                <a:latin typeface="Franklin Gothic Demi Cond"/>
              </a:rPr>
              <a:t>Case Name and Cite</a:t>
            </a:r>
            <a:endParaRPr kumimoji="0" lang="en-US" sz="2400" b="0" i="0" u="none" strike="noStrike" kern="1200" cap="none" spc="0" normalizeH="0" baseline="0" noProof="0">
              <a:ln>
                <a:noFill/>
              </a:ln>
              <a:solidFill>
                <a:srgbClr val="00438F"/>
              </a:solidFill>
              <a:effectLst/>
              <a:uLnTx/>
              <a:uFillTx/>
              <a:latin typeface="Franklin Gothic Demi Cond"/>
            </a:endParaRPr>
          </a:p>
          <a:p>
            <a:pPr marL="0" indent="0">
              <a:buNone/>
            </a:pPr>
            <a:endParaRPr lang="en-US" sz="2400">
              <a:solidFill>
                <a:srgbClr val="00438F"/>
              </a:solidFill>
              <a:effectLst/>
              <a:latin typeface="Franklin Gothic Demi Cond"/>
            </a:endParaRPr>
          </a:p>
          <a:p>
            <a:pPr lvl="1">
              <a:spcBef>
                <a:spcPts val="400"/>
              </a:spcBef>
            </a:pPr>
            <a:r>
              <a:rPr lang="en-US" sz="2000">
                <a:solidFill>
                  <a:srgbClr val="474236"/>
                </a:solidFill>
                <a:effectLst/>
              </a:rPr>
              <a:t>Key details summary</a:t>
            </a:r>
          </a:p>
          <a:p>
            <a:pPr lvl="1">
              <a:spcBef>
                <a:spcPts val="400"/>
              </a:spcBef>
            </a:pPr>
            <a:r>
              <a:rPr lang="en-US" sz="2000">
                <a:solidFill>
                  <a:srgbClr val="474236"/>
                </a:solidFill>
                <a:effectLst/>
                <a:latin typeface="Franklin Gothic Book"/>
              </a:rPr>
              <a:t>Procedural posture</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8FC2E2"/>
                </a:solidFill>
                <a:latin typeface="Franklin Gothic Medium" panose="020B0603020102020204" pitchFamily="34" charset="0"/>
                <a:sym typeface="Wingdings" panose="05000000000000000000" pitchFamily="2" charset="2"/>
              </a:rPr>
              <a:t>Latest Updates</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56280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4" name="Content Placeholder 2">
            <a:extLst>
              <a:ext uri="{FF2B5EF4-FFF2-40B4-BE49-F238E27FC236}">
                <a16:creationId xmlns:a16="http://schemas.microsoft.com/office/drawing/2014/main" id="{8B529C99-440C-49A4-8E98-D0D314350C5A}"/>
              </a:ext>
            </a:extLst>
          </p:cNvPr>
          <p:cNvSpPr txBox="1">
            <a:spLocks/>
          </p:cNvSpPr>
          <p:nvPr/>
        </p:nvSpPr>
        <p:spPr>
          <a:xfrm>
            <a:off x="592502" y="2755232"/>
            <a:ext cx="5657638" cy="275048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00438F"/>
                </a:solidFill>
                <a:effectLst/>
                <a:latin typeface="Franklin Gothic Demi Cond" panose="020B0706030402020204" pitchFamily="34" charset="0"/>
              </a:rPr>
              <a:t>Tahirih National Office</a:t>
            </a:r>
          </a:p>
          <a:p>
            <a:pPr marL="0" indent="0" algn="ctr">
              <a:spcBef>
                <a:spcPts val="0"/>
              </a:spcBef>
              <a:buNone/>
            </a:pPr>
            <a:endParaRPr lang="en-US" sz="1800" dirty="0">
              <a:solidFill>
                <a:srgbClr val="474236"/>
              </a:solidFill>
              <a:effectLst/>
              <a:latin typeface="Franklin Gothic Medium" panose="020B0603020102020204" pitchFamily="34" charset="0"/>
            </a:endParaRPr>
          </a:p>
          <a:p>
            <a:pPr marL="0" indent="0" algn="ctr">
              <a:spcBef>
                <a:spcPts val="0"/>
              </a:spcBef>
              <a:buNone/>
            </a:pPr>
            <a:r>
              <a:rPr lang="en-US" sz="1800" dirty="0">
                <a:solidFill>
                  <a:srgbClr val="474236"/>
                </a:solidFill>
                <a:effectLst/>
                <a:latin typeface="Franklin Gothic Medium" panose="020B0603020102020204" pitchFamily="34" charset="0"/>
              </a:rPr>
              <a:t>Rená Cutlip-Mason</a:t>
            </a:r>
            <a:br>
              <a:rPr lang="en-US" sz="1800" dirty="0">
                <a:solidFill>
                  <a:srgbClr val="474236"/>
                </a:solidFill>
                <a:effectLst/>
                <a:latin typeface="Franklin Gothic Book" panose="020B0503020102020204" pitchFamily="34" charset="0"/>
              </a:rPr>
            </a:br>
            <a:r>
              <a:rPr lang="en-US" sz="1800" dirty="0">
                <a:solidFill>
                  <a:srgbClr val="474236"/>
                </a:solidFill>
                <a:effectLst/>
                <a:latin typeface="Franklin Gothic Book" panose="020B0503020102020204" pitchFamily="34" charset="0"/>
              </a:rPr>
              <a:t>Chief of Programs</a:t>
            </a:r>
          </a:p>
          <a:p>
            <a:pPr marL="0" indent="0" algn="ctr">
              <a:spcBef>
                <a:spcPts val="400"/>
              </a:spcBef>
              <a:buNone/>
            </a:pPr>
            <a:endParaRPr lang="en-US" sz="900" dirty="0">
              <a:solidFill>
                <a:srgbClr val="474236"/>
              </a:solidFill>
              <a:effectLst/>
              <a:latin typeface="Franklin Gothic Medium" panose="020B0603020102020204" pitchFamily="34" charset="0"/>
            </a:endParaRPr>
          </a:p>
          <a:p>
            <a:pPr marL="0" indent="0" algn="ctr">
              <a:spcBef>
                <a:spcPts val="0"/>
              </a:spcBef>
              <a:buNone/>
            </a:pPr>
            <a:r>
              <a:rPr lang="en-US" sz="1800" dirty="0">
                <a:solidFill>
                  <a:srgbClr val="474236"/>
                </a:solidFill>
                <a:effectLst/>
                <a:latin typeface="Franklin Gothic Medium" panose="020B0603020102020204" pitchFamily="34" charset="0"/>
              </a:rPr>
              <a:t>Richard Caldarone</a:t>
            </a:r>
            <a:br>
              <a:rPr lang="en-US" sz="1800" dirty="0">
                <a:solidFill>
                  <a:srgbClr val="474236"/>
                </a:solidFill>
                <a:effectLst/>
                <a:latin typeface="Franklin Gothic Book" panose="020B0503020102020204" pitchFamily="34" charset="0"/>
              </a:rPr>
            </a:br>
            <a:r>
              <a:rPr lang="en-US" sz="1800" dirty="0">
                <a:solidFill>
                  <a:srgbClr val="474236"/>
                </a:solidFill>
                <a:effectLst/>
                <a:latin typeface="Franklin Gothic Book" panose="020B0503020102020204" pitchFamily="34" charset="0"/>
              </a:rPr>
              <a:t>Litigation Counsel</a:t>
            </a:r>
          </a:p>
        </p:txBody>
      </p:sp>
      <p:sp>
        <p:nvSpPr>
          <p:cNvPr id="41" name="Content Placeholder 2">
            <a:extLst>
              <a:ext uri="{FF2B5EF4-FFF2-40B4-BE49-F238E27FC236}">
                <a16:creationId xmlns:a16="http://schemas.microsoft.com/office/drawing/2014/main" id="{148BBC30-E1EA-494A-851F-18155CCD1A66}"/>
              </a:ext>
            </a:extLst>
          </p:cNvPr>
          <p:cNvSpPr txBox="1">
            <a:spLocks/>
          </p:cNvSpPr>
          <p:nvPr/>
        </p:nvSpPr>
        <p:spPr>
          <a:xfrm>
            <a:off x="5941860" y="2755232"/>
            <a:ext cx="5657638" cy="2750486"/>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438F"/>
                </a:solidFill>
                <a:effectLst/>
                <a:latin typeface="Franklin Gothic Demi Cond" panose="020B0706030402020204" pitchFamily="34" charset="0"/>
              </a:rPr>
              <a:t>Tahirih XXXXXXX Office</a:t>
            </a:r>
          </a:p>
          <a:p>
            <a:pPr marL="0" indent="0" algn="ctr">
              <a:spcBef>
                <a:spcPts val="0"/>
              </a:spcBef>
              <a:buNone/>
            </a:pPr>
            <a:endParaRPr lang="en-US" sz="1800">
              <a:solidFill>
                <a:srgbClr val="474236"/>
              </a:solidFill>
              <a:effectLst/>
              <a:latin typeface="Franklin Gothic Medium" panose="020B0603020102020204" pitchFamily="34" charset="0"/>
            </a:endParaRPr>
          </a:p>
          <a:p>
            <a:pPr marL="0" indent="0" algn="ctr">
              <a:spcBef>
                <a:spcPts val="0"/>
              </a:spcBef>
              <a:buNone/>
            </a:pPr>
            <a:r>
              <a:rPr lang="en-US" sz="1800">
                <a:solidFill>
                  <a:srgbClr val="474236"/>
                </a:solidFill>
                <a:effectLst/>
                <a:latin typeface="Franklin Gothic Medium" panose="020B0603020102020204" pitchFamily="34" charset="0"/>
              </a:rPr>
              <a:t>Name</a:t>
            </a:r>
          </a:p>
          <a:p>
            <a:pPr marL="0" indent="0" algn="ctr">
              <a:spcBef>
                <a:spcPts val="0"/>
              </a:spcBef>
              <a:buNone/>
            </a:pPr>
            <a:r>
              <a:rPr lang="en-US" sz="1800">
                <a:solidFill>
                  <a:srgbClr val="474236"/>
                </a:solidFill>
                <a:effectLst/>
                <a:latin typeface="Franklin Gothic Book" panose="020B0503020102020204" pitchFamily="34" charset="0"/>
              </a:rPr>
              <a:t>Title</a:t>
            </a:r>
          </a:p>
          <a:p>
            <a:pPr marL="0" indent="0" algn="ctr">
              <a:spcBef>
                <a:spcPts val="400"/>
              </a:spcBef>
              <a:buNone/>
            </a:pPr>
            <a:endParaRPr lang="en-US" sz="900">
              <a:solidFill>
                <a:srgbClr val="474236"/>
              </a:solidFill>
              <a:effectLst/>
              <a:latin typeface="Franklin Gothic Medium" panose="020B0603020102020204" pitchFamily="34" charset="0"/>
            </a:endParaRPr>
          </a:p>
          <a:p>
            <a:pPr marL="0" indent="0" algn="ctr">
              <a:spcBef>
                <a:spcPts val="0"/>
              </a:spcBef>
              <a:buNone/>
            </a:pPr>
            <a:r>
              <a:rPr lang="en-US" sz="1800">
                <a:solidFill>
                  <a:srgbClr val="474236"/>
                </a:solidFill>
                <a:effectLst/>
                <a:latin typeface="Franklin Gothic Medium" panose="020B0603020102020204" pitchFamily="34" charset="0"/>
              </a:rPr>
              <a:t>Title</a:t>
            </a:r>
            <a:endParaRPr lang="en-US" sz="1800">
              <a:solidFill>
                <a:srgbClr val="474236"/>
              </a:solidFill>
              <a:effectLst/>
              <a:latin typeface="Franklin Gothic Book" panose="020B0503020102020204" pitchFamily="34" charset="0"/>
            </a:endParaRPr>
          </a:p>
        </p:txBody>
      </p:sp>
      <p:sp>
        <p:nvSpPr>
          <p:cNvPr id="11" name="Rectangle 10">
            <a:extLst>
              <a:ext uri="{FF2B5EF4-FFF2-40B4-BE49-F238E27FC236}">
                <a16:creationId xmlns:a16="http://schemas.microsoft.com/office/drawing/2014/main" id="{98705513-B686-4BE7-8E5B-CE7C534185D6}"/>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A62FBD-11FC-4270-8A49-A8771E4C025C}"/>
              </a:ext>
            </a:extLst>
          </p:cNvPr>
          <p:cNvSpPr/>
          <p:nvPr/>
        </p:nvSpPr>
        <p:spPr>
          <a:xfrm>
            <a:off x="510090" y="217854"/>
            <a:ext cx="11892428" cy="1200329"/>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Today’s Presenters</a:t>
            </a:r>
          </a:p>
        </p:txBody>
      </p:sp>
      <p:sp>
        <p:nvSpPr>
          <p:cNvPr id="13" name="Rectangle 12">
            <a:extLst>
              <a:ext uri="{FF2B5EF4-FFF2-40B4-BE49-F238E27FC236}">
                <a16:creationId xmlns:a16="http://schemas.microsoft.com/office/drawing/2014/main" id="{99248535-5CD0-4DB8-A17E-72CA0490EA5D}"/>
              </a:ext>
            </a:extLst>
          </p:cNvPr>
          <p:cNvSpPr/>
          <p:nvPr/>
        </p:nvSpPr>
        <p:spPr>
          <a:xfrm>
            <a:off x="374511" y="6285802"/>
            <a:ext cx="4818563" cy="369332"/>
          </a:xfrm>
          <a:prstGeom prst="rect">
            <a:avLst/>
          </a:prstGeom>
        </p:spPr>
        <p:txBody>
          <a:bodyPr wrap="none">
            <a:spAutoFit/>
          </a:bodyPr>
          <a:lstStyle/>
          <a:p>
            <a:r>
              <a:rPr lang="en-US">
                <a:solidFill>
                  <a:srgbClr val="8FC2E2"/>
                </a:solidFill>
                <a:latin typeface="Franklin Gothic Medium" panose="020B0603020102020204" pitchFamily="34" charset="0"/>
                <a:sym typeface="Wingdings" panose="05000000000000000000" pitchFamily="2" charset="2"/>
              </a:rPr>
              <a:t>Tahirih Pro Bono Network Webinar |</a:t>
            </a:r>
            <a:r>
              <a:rPr lang="en-US">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411682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BD1B81-A7DD-4207-99F2-17AAFC186333}"/>
              </a:ext>
            </a:extLst>
          </p:cNvPr>
          <p:cNvSpPr/>
          <p:nvPr/>
        </p:nvSpPr>
        <p:spPr>
          <a:xfrm>
            <a:off x="631547"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0E2A1BF-2227-4951-A3D5-2EA24343C90A}"/>
              </a:ext>
            </a:extLst>
          </p:cNvPr>
          <p:cNvSpPr/>
          <p:nvPr/>
        </p:nvSpPr>
        <p:spPr>
          <a:xfrm>
            <a:off x="6188720"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C4FF89F3-72E3-4421-9C32-094FDB549CA9}"/>
              </a:ext>
            </a:extLst>
          </p:cNvPr>
          <p:cNvSpPr txBox="1">
            <a:spLocks/>
          </p:cNvSpPr>
          <p:nvPr/>
        </p:nvSpPr>
        <p:spPr>
          <a:xfrm>
            <a:off x="6456034" y="2529947"/>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a:solidFill>
                  <a:srgbClr val="00438F"/>
                </a:solidFill>
                <a:effectLst/>
                <a:latin typeface="Franklin Gothic Demi Cond"/>
              </a:rPr>
              <a:t>Case Cite</a:t>
            </a:r>
            <a:endParaRPr lang="pt-BR">
              <a:solidFill>
                <a:srgbClr val="00438F"/>
              </a:solidFill>
              <a:effectLst/>
              <a:latin typeface="Franklin Gothic Demi Cond" panose="020B0706030402020204" pitchFamily="34" charset="0"/>
            </a:endParaRPr>
          </a:p>
          <a:p>
            <a:r>
              <a:rPr lang="en-US" sz="1700">
                <a:solidFill>
                  <a:srgbClr val="474236"/>
                </a:solidFill>
                <a:effectLst/>
              </a:rPr>
              <a:t>Use this slide if there are multiple cases to update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0" name="Rectangle 19">
            <a:extLst>
              <a:ext uri="{FF2B5EF4-FFF2-40B4-BE49-F238E27FC236}">
                <a16:creationId xmlns:a16="http://schemas.microsoft.com/office/drawing/2014/main" id="{6DDC0046-5B81-468F-A8EF-3562477815F7}"/>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90786C2-C6D9-4AA7-B140-A069176A97B1}"/>
              </a:ext>
            </a:extLst>
          </p:cNvPr>
          <p:cNvSpPr/>
          <p:nvPr/>
        </p:nvSpPr>
        <p:spPr>
          <a:xfrm>
            <a:off x="510090" y="217854"/>
            <a:ext cx="11892428" cy="1169551"/>
          </a:xfrm>
          <a:prstGeom prst="rect">
            <a:avLst/>
          </a:prstGeom>
        </p:spPr>
        <p:txBody>
          <a:bodyPr wrap="square" anchor="t">
            <a:spAutoFit/>
          </a:bodyPr>
          <a:lstStyle/>
          <a:p>
            <a:pPr defTabSz="457200" eaLnBrk="0" fontAlgn="base" hangingPunct="0">
              <a:spcBef>
                <a:spcPct val="0"/>
              </a:spcBef>
              <a:spcAft>
                <a:spcPct val="0"/>
              </a:spcAft>
              <a:defRPr/>
            </a:pPr>
            <a:r>
              <a:rPr lang="en-US" sz="7000" i="1">
                <a:solidFill>
                  <a:schemeClr val="bg1"/>
                </a:solidFill>
                <a:latin typeface="Bodoni MT"/>
              </a:rPr>
              <a:t>Tahirih Litigation Updates</a:t>
            </a:r>
            <a:endParaRPr lang="en-US" sz="7000" b="0" i="1" u="none" strike="noStrike" kern="1200" cap="none" spc="0" normalizeH="0" baseline="0" noProof="0">
              <a:ln>
                <a:noFill/>
              </a:ln>
              <a:solidFill>
                <a:schemeClr val="bg1"/>
              </a:solidFill>
              <a:effectLst/>
              <a:uLnTx/>
              <a:uFillTx/>
              <a:latin typeface="Bodoni MT" panose="02070603080606020203" pitchFamily="18" charset="0"/>
            </a:endParaRPr>
          </a:p>
        </p:txBody>
      </p:sp>
      <p:sp>
        <p:nvSpPr>
          <p:cNvPr id="10" name="Content Placeholder 2">
            <a:extLst>
              <a:ext uri="{FF2B5EF4-FFF2-40B4-BE49-F238E27FC236}">
                <a16:creationId xmlns:a16="http://schemas.microsoft.com/office/drawing/2014/main" id="{DCB46174-BE08-46CA-BCCF-4CA64BBE2081}"/>
              </a:ext>
            </a:extLst>
          </p:cNvPr>
          <p:cNvSpPr txBox="1">
            <a:spLocks/>
          </p:cNvSpPr>
          <p:nvPr/>
        </p:nvSpPr>
        <p:spPr>
          <a:xfrm>
            <a:off x="911685" y="2529947"/>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a:solidFill>
                  <a:srgbClr val="00438F"/>
                </a:solidFill>
                <a:effectLst/>
                <a:latin typeface="Franklin Gothic Demi Cond"/>
              </a:rPr>
              <a:t>Case Cite</a:t>
            </a:r>
            <a:endParaRPr lang="pt-BR">
              <a:solidFill>
                <a:srgbClr val="00438F"/>
              </a:solidFill>
              <a:effectLst/>
              <a:latin typeface="Franklin Gothic Demi Cond" panose="020B0706030402020204" pitchFamily="34" charset="0"/>
            </a:endParaRPr>
          </a:p>
          <a:p>
            <a:r>
              <a:rPr lang="en-US" sz="1700">
                <a:solidFill>
                  <a:srgbClr val="474236"/>
                </a:solidFill>
                <a:effectLst/>
                <a:latin typeface="Franklin Gothic Book"/>
              </a:rPr>
              <a:t>Use this slide if there are multiple cases to update</a:t>
            </a:r>
            <a:endParaRPr lang="en-US" sz="1700">
              <a:solidFill>
                <a:srgbClr val="474236"/>
              </a:solidFill>
              <a:effectLst/>
              <a:latin typeface="Franklin Gothic Book" panose="020B0503020102020204" pitchFamily="34" charset="0"/>
            </a:endParaRPr>
          </a:p>
        </p:txBody>
      </p:sp>
      <p:sp>
        <p:nvSpPr>
          <p:cNvPr id="12" name="Rectangle 11">
            <a:extLst>
              <a:ext uri="{FF2B5EF4-FFF2-40B4-BE49-F238E27FC236}">
                <a16:creationId xmlns:a16="http://schemas.microsoft.com/office/drawing/2014/main" id="{42460403-F629-4BC8-9CB1-E5A82BD7146F}"/>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409104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nchor="t">
            <a:spAutoFit/>
          </a:bodyPr>
          <a:lstStyle/>
          <a:p>
            <a:pPr defTabSz="457200">
              <a:spcBef>
                <a:spcPct val="0"/>
              </a:spcBef>
              <a:spcAft>
                <a:spcPct val="0"/>
              </a:spcAft>
              <a:defRPr/>
            </a:pPr>
            <a:r>
              <a:rPr lang="en-US" sz="7000" i="1">
                <a:solidFill>
                  <a:schemeClr val="bg1"/>
                </a:solidFill>
                <a:latin typeface="Bodoni MT"/>
              </a:rPr>
              <a:t>Regulatory Update</a:t>
            </a:r>
            <a:endParaRPr lang="en-US" sz="7000">
              <a:solidFill>
                <a:schemeClr val="bg1"/>
              </a:solidFill>
            </a:endParaRP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i="1">
                <a:solidFill>
                  <a:srgbClr val="00438F"/>
                </a:solidFill>
                <a:effectLst/>
                <a:latin typeface="Franklin Gothic Demi Cond"/>
              </a:rPr>
              <a:t>Subject</a:t>
            </a:r>
            <a:endParaRPr kumimoji="0" lang="en-US" sz="2400" b="0" i="0" u="none" strike="noStrike" kern="1200" cap="none" spc="0" normalizeH="0" baseline="0" noProof="0">
              <a:ln>
                <a:noFill/>
              </a:ln>
              <a:solidFill>
                <a:srgbClr val="00438F"/>
              </a:solidFill>
              <a:effectLst/>
              <a:uLnTx/>
              <a:uFillTx/>
              <a:latin typeface="Franklin Gothic Demi Cond"/>
            </a:endParaRPr>
          </a:p>
          <a:p>
            <a:pPr marL="0" indent="0">
              <a:buNone/>
            </a:pPr>
            <a:endParaRPr lang="en-US" sz="2400">
              <a:solidFill>
                <a:srgbClr val="00438F"/>
              </a:solidFill>
              <a:effectLst/>
              <a:latin typeface="Franklin Gothic Demi Cond"/>
            </a:endParaRPr>
          </a:p>
          <a:p>
            <a:pPr lvl="1">
              <a:spcBef>
                <a:spcPts val="400"/>
              </a:spcBef>
            </a:pPr>
            <a:r>
              <a:rPr lang="en-US" sz="2000">
                <a:solidFill>
                  <a:srgbClr val="474236"/>
                </a:solidFill>
                <a:effectLst/>
              </a:rPr>
              <a:t>Key details summary</a:t>
            </a:r>
          </a:p>
          <a:p>
            <a:pPr lvl="1">
              <a:spcBef>
                <a:spcPts val="400"/>
              </a:spcBef>
            </a:pPr>
            <a:r>
              <a:rPr lang="en-US" sz="2000">
                <a:solidFill>
                  <a:srgbClr val="474236"/>
                </a:solidFill>
                <a:effectLst/>
                <a:latin typeface="Franklin Gothic Book"/>
              </a:rPr>
              <a:t>Procedural posture</a:t>
            </a:r>
          </a:p>
          <a:p>
            <a:pPr lvl="1">
              <a:spcBef>
                <a:spcPts val="400"/>
              </a:spcBef>
            </a:pPr>
            <a:r>
              <a:rPr lang="en-US" sz="2000">
                <a:solidFill>
                  <a:srgbClr val="474236"/>
                </a:solidFill>
                <a:effectLst/>
                <a:latin typeface="Franklin Gothic Book"/>
              </a:rPr>
              <a:t>Use this slide if there’s only one</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lvl="1">
              <a:spcBef>
                <a:spcPts val="400"/>
              </a:spcBef>
              <a:defRPr/>
            </a:pPr>
            <a:endParaRPr lang="en-US" sz="1700">
              <a:solidFill>
                <a:srgbClr val="474236"/>
              </a:solidFill>
              <a:effectLst/>
              <a:latin typeface="Franklin Gothic Book" panose="020B0503020102020204" pitchFamily="34" charset="0"/>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8FC2E2"/>
                </a:solidFill>
                <a:latin typeface="Franklin Gothic Medium" panose="020B0603020102020204" pitchFamily="34" charset="0"/>
                <a:sym typeface="Wingdings" panose="05000000000000000000" pitchFamily="2" charset="2"/>
              </a:rPr>
              <a:t>Latest Updates</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98751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BD1B81-A7DD-4207-99F2-17AAFC186333}"/>
              </a:ext>
            </a:extLst>
          </p:cNvPr>
          <p:cNvSpPr/>
          <p:nvPr/>
        </p:nvSpPr>
        <p:spPr>
          <a:xfrm>
            <a:off x="631547"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0E2A1BF-2227-4951-A3D5-2EA24343C90A}"/>
              </a:ext>
            </a:extLst>
          </p:cNvPr>
          <p:cNvSpPr/>
          <p:nvPr/>
        </p:nvSpPr>
        <p:spPr>
          <a:xfrm>
            <a:off x="6188720"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C4FF89F3-72E3-4421-9C32-094FDB549CA9}"/>
              </a:ext>
            </a:extLst>
          </p:cNvPr>
          <p:cNvSpPr txBox="1">
            <a:spLocks/>
          </p:cNvSpPr>
          <p:nvPr/>
        </p:nvSpPr>
        <p:spPr>
          <a:xfrm>
            <a:off x="6456034" y="2529947"/>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a:solidFill>
                  <a:srgbClr val="00438F"/>
                </a:solidFill>
                <a:effectLst/>
                <a:latin typeface="Franklin Gothic Demi Cond"/>
              </a:rPr>
              <a:t>Subject</a:t>
            </a:r>
            <a:endParaRPr lang="pt-BR">
              <a:solidFill>
                <a:srgbClr val="00438F"/>
              </a:solidFill>
              <a:effectLst/>
              <a:latin typeface="Franklin Gothic Demi Cond" panose="020B0706030402020204" pitchFamily="34" charset="0"/>
            </a:endParaRPr>
          </a:p>
          <a:p>
            <a:pPr>
              <a:spcBef>
                <a:spcPts val="400"/>
              </a:spcBef>
            </a:pPr>
            <a:r>
              <a:rPr lang="en-US">
                <a:solidFill>
                  <a:srgbClr val="474236"/>
                </a:solidFill>
                <a:effectLst/>
              </a:rPr>
              <a:t>Key details summary</a:t>
            </a:r>
          </a:p>
          <a:p>
            <a:pPr>
              <a:spcBef>
                <a:spcPts val="400"/>
              </a:spcBef>
            </a:pPr>
            <a:r>
              <a:rPr lang="en-US">
                <a:solidFill>
                  <a:srgbClr val="474236"/>
                </a:solidFill>
                <a:effectLst/>
              </a:rPr>
              <a:t>Procedural posture</a:t>
            </a:r>
          </a:p>
          <a:p>
            <a:pPr>
              <a:spcBef>
                <a:spcPts val="400"/>
              </a:spcBef>
            </a:pPr>
            <a:r>
              <a:rPr lang="en-US">
                <a:solidFill>
                  <a:srgbClr val="474236"/>
                </a:solidFill>
                <a:effectLst/>
              </a:rPr>
              <a:t>Use this slide if there are multiple updates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0" name="Rectangle 19">
            <a:extLst>
              <a:ext uri="{FF2B5EF4-FFF2-40B4-BE49-F238E27FC236}">
                <a16:creationId xmlns:a16="http://schemas.microsoft.com/office/drawing/2014/main" id="{6DDC0046-5B81-468F-A8EF-3562477815F7}"/>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90786C2-C6D9-4AA7-B140-A069176A97B1}"/>
              </a:ext>
            </a:extLst>
          </p:cNvPr>
          <p:cNvSpPr/>
          <p:nvPr/>
        </p:nvSpPr>
        <p:spPr>
          <a:xfrm>
            <a:off x="510090" y="217854"/>
            <a:ext cx="11892428" cy="1169551"/>
          </a:xfrm>
          <a:prstGeom prst="rect">
            <a:avLst/>
          </a:prstGeom>
        </p:spPr>
        <p:txBody>
          <a:bodyPr wrap="square" anchor="t">
            <a:spAutoFit/>
          </a:bodyPr>
          <a:lstStyle/>
          <a:p>
            <a:pPr defTabSz="457200" eaLnBrk="0" fontAlgn="base" hangingPunct="0">
              <a:spcBef>
                <a:spcPct val="0"/>
              </a:spcBef>
              <a:spcAft>
                <a:spcPct val="0"/>
              </a:spcAft>
              <a:defRPr/>
            </a:pPr>
            <a:r>
              <a:rPr lang="en-US" sz="7000" i="1">
                <a:solidFill>
                  <a:schemeClr val="bg1"/>
                </a:solidFill>
                <a:latin typeface="Bodoni MT"/>
              </a:rPr>
              <a:t>Regulatory Updates</a:t>
            </a:r>
            <a:endParaRPr lang="en-US" sz="7000" b="0" i="1" u="none" strike="noStrike" kern="1200" cap="none" spc="0" normalizeH="0" baseline="0" noProof="0">
              <a:ln>
                <a:noFill/>
              </a:ln>
              <a:solidFill>
                <a:schemeClr val="bg1"/>
              </a:solidFill>
              <a:effectLst/>
              <a:uLnTx/>
              <a:uFillTx/>
              <a:latin typeface="Bodoni MT" panose="02070603080606020203" pitchFamily="18" charset="0"/>
            </a:endParaRPr>
          </a:p>
        </p:txBody>
      </p:sp>
      <p:sp>
        <p:nvSpPr>
          <p:cNvPr id="10" name="Content Placeholder 2">
            <a:extLst>
              <a:ext uri="{FF2B5EF4-FFF2-40B4-BE49-F238E27FC236}">
                <a16:creationId xmlns:a16="http://schemas.microsoft.com/office/drawing/2014/main" id="{DCB46174-BE08-46CA-BCCF-4CA64BBE2081}"/>
              </a:ext>
            </a:extLst>
          </p:cNvPr>
          <p:cNvSpPr txBox="1">
            <a:spLocks/>
          </p:cNvSpPr>
          <p:nvPr/>
        </p:nvSpPr>
        <p:spPr>
          <a:xfrm>
            <a:off x="911685" y="2529947"/>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a:solidFill>
                  <a:srgbClr val="00438F"/>
                </a:solidFill>
                <a:effectLst/>
                <a:latin typeface="Franklin Gothic Demi Cond"/>
              </a:rPr>
              <a:t>Subject</a:t>
            </a:r>
            <a:endParaRPr lang="pt-BR">
              <a:solidFill>
                <a:srgbClr val="00438F"/>
              </a:solidFill>
              <a:effectLst/>
              <a:latin typeface="Franklin Gothic Demi Cond" panose="020B0706030402020204" pitchFamily="34" charset="0"/>
            </a:endParaRPr>
          </a:p>
          <a:p>
            <a:pPr>
              <a:spcBef>
                <a:spcPts val="400"/>
              </a:spcBef>
            </a:pPr>
            <a:r>
              <a:rPr lang="en-US" sz="2400">
                <a:solidFill>
                  <a:srgbClr val="474236"/>
                </a:solidFill>
                <a:effectLst/>
              </a:rPr>
              <a:t>Key details summary</a:t>
            </a:r>
          </a:p>
          <a:p>
            <a:pPr>
              <a:spcBef>
                <a:spcPts val="400"/>
              </a:spcBef>
            </a:pPr>
            <a:r>
              <a:rPr lang="en-US" sz="2400">
                <a:solidFill>
                  <a:srgbClr val="474236"/>
                </a:solidFill>
                <a:effectLst/>
              </a:rPr>
              <a:t>Procedural posture</a:t>
            </a:r>
          </a:p>
          <a:p>
            <a:pPr>
              <a:spcBef>
                <a:spcPts val="400"/>
              </a:spcBef>
            </a:pPr>
            <a:r>
              <a:rPr lang="en-US" sz="2400">
                <a:solidFill>
                  <a:srgbClr val="474236"/>
                </a:solidFill>
                <a:effectLst/>
              </a:rPr>
              <a:t>Use this slide if there are multiple updates</a:t>
            </a:r>
          </a:p>
          <a:p>
            <a:pPr>
              <a:spcBef>
                <a:spcPts val="400"/>
              </a:spcBef>
              <a:defRPr/>
            </a:pPr>
            <a:endParaRPr lang="en-US" sz="2100">
              <a:solidFill>
                <a:srgbClr val="474236"/>
              </a:solidFill>
              <a:effectLst/>
              <a:latin typeface="Franklin Gothic Book" panose="020B0503020102020204" pitchFamily="34" charset="0"/>
            </a:endParaRPr>
          </a:p>
        </p:txBody>
      </p:sp>
      <p:sp>
        <p:nvSpPr>
          <p:cNvPr id="12" name="Rectangle 11">
            <a:extLst>
              <a:ext uri="{FF2B5EF4-FFF2-40B4-BE49-F238E27FC236}">
                <a16:creationId xmlns:a16="http://schemas.microsoft.com/office/drawing/2014/main" id="{42460403-F629-4BC8-9CB1-E5A82BD7146F}"/>
              </a:ext>
            </a:extLst>
          </p:cNvPr>
          <p:cNvSpPr/>
          <p:nvPr/>
        </p:nvSpPr>
        <p:spPr>
          <a:xfrm>
            <a:off x="374511" y="6285802"/>
            <a:ext cx="290643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Latest Updates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58788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A5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12" name="Rectangle 11"/>
          <p:cNvSpPr/>
          <p:nvPr/>
        </p:nvSpPr>
        <p:spPr>
          <a:xfrm>
            <a:off x="549487" y="2890391"/>
            <a:ext cx="11093025" cy="2062103"/>
          </a:xfrm>
          <a:prstGeom prst="rect">
            <a:avLst/>
          </a:prstGeom>
        </p:spPr>
        <p:txBody>
          <a:bodyPr wrap="square">
            <a:spAutoFit/>
          </a:bodyPr>
          <a:lstStyle/>
          <a:p>
            <a:pPr algn="ctr" defTabSz="457200" eaLnBrk="0" fontAlgn="base" hangingPunct="0">
              <a:lnSpc>
                <a:spcPct val="80000"/>
              </a:lnSpc>
              <a:spcBef>
                <a:spcPct val="0"/>
              </a:spcBef>
              <a:spcAft>
                <a:spcPct val="0"/>
              </a:spcAft>
            </a:pPr>
            <a:r>
              <a:rPr lang="en-US" sz="8000">
                <a:solidFill>
                  <a:srgbClr val="8FC2E2"/>
                </a:solidFill>
                <a:latin typeface="Franklin Gothic Demi Cond" panose="020B0706030402020204" pitchFamily="34" charset="0"/>
              </a:rPr>
              <a:t>SUBSTANTIVE SEGMENT TITLE</a:t>
            </a:r>
          </a:p>
        </p:txBody>
      </p:sp>
    </p:spTree>
    <p:extLst>
      <p:ext uri="{BB962C8B-B14F-4D97-AF65-F5344CB8AC3E}">
        <p14:creationId xmlns:p14="http://schemas.microsoft.com/office/powerpoint/2010/main" val="397845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nchor="t">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Subsection (Text and Box)</a:t>
            </a: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804351"/>
            <a:ext cx="9011330" cy="283287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3049749"/>
            <a:ext cx="8332536" cy="2266968"/>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solidFill>
                  <a:srgbClr val="00438F"/>
                </a:solidFill>
                <a:effectLst/>
                <a:latin typeface="Franklin Gothic Demi Cond" panose="020B0706030402020204" pitchFamily="34" charset="0"/>
              </a:rPr>
              <a:t>CALL-OUT BOX HEADING (Franklin Gothic Demi Condensed):</a:t>
            </a:r>
          </a:p>
          <a:p>
            <a:pPr lvl="1">
              <a:spcBef>
                <a:spcPts val="400"/>
              </a:spcBef>
            </a:pPr>
            <a:r>
              <a:rPr lang="en-US" sz="1700">
                <a:solidFill>
                  <a:srgbClr val="474236"/>
                </a:solidFill>
                <a:effectLst/>
                <a:latin typeface="Franklin Gothic Book" panose="020B0503020102020204" pitchFamily="34" charset="0"/>
              </a:rPr>
              <a:t>This is a bullet point for brief content in a list format</a:t>
            </a:r>
          </a:p>
          <a:p>
            <a:pPr lvl="1">
              <a:spcBef>
                <a:spcPts val="400"/>
              </a:spcBef>
            </a:pPr>
            <a:r>
              <a:rPr lang="en-US" sz="1700">
                <a:solidFill>
                  <a:srgbClr val="474236"/>
                </a:solidFill>
                <a:effectLst/>
                <a:latin typeface="Franklin Gothic Book" panose="020B0503020102020204" pitchFamily="34" charset="0"/>
              </a:rPr>
              <a:t>The font is Franklin Gothic Book size 17, and you should not click “bold” if you want to emphasize a word or phrase</a:t>
            </a:r>
          </a:p>
          <a:p>
            <a:pPr lvl="2">
              <a:spcBef>
                <a:spcPts val="400"/>
              </a:spcBef>
            </a:pPr>
            <a:r>
              <a:rPr lang="en-US" sz="1500">
                <a:solidFill>
                  <a:srgbClr val="474236"/>
                </a:solidFill>
                <a:effectLst/>
                <a:latin typeface="Franklin Gothic Book" panose="020B0503020102020204" pitchFamily="34" charset="0"/>
              </a:rPr>
              <a:t>Instead, change the font of the word or phrase you want to emphasize to </a:t>
            </a:r>
            <a:r>
              <a:rPr lang="en-US" sz="1500">
                <a:solidFill>
                  <a:srgbClr val="474236"/>
                </a:solidFill>
                <a:effectLst/>
                <a:latin typeface="Franklin Gothic Medium" panose="020B0603020102020204" pitchFamily="34" charset="0"/>
              </a:rPr>
              <a:t>Franklin Gothic Medium</a:t>
            </a:r>
          </a:p>
          <a:p>
            <a:pPr lvl="1">
              <a:spcBef>
                <a:spcPts val="400"/>
              </a:spcBef>
            </a:pPr>
            <a:r>
              <a:rPr lang="en-US" sz="1700">
                <a:solidFill>
                  <a:srgbClr val="474236"/>
                </a:solidFill>
                <a:effectLst/>
                <a:latin typeface="Franklin Gothic Book" panose="020B0503020102020204" pitchFamily="34" charset="0"/>
              </a:rPr>
              <a:t>Be sure to be consistent with or without the inclusion of periods in bulleted lists</a:t>
            </a:r>
          </a:p>
          <a:p>
            <a:pPr lvl="1">
              <a:spcBef>
                <a:spcPts val="400"/>
              </a:spcBef>
            </a:pPr>
            <a:r>
              <a:rPr lang="en-US" sz="1700">
                <a:solidFill>
                  <a:srgbClr val="474236"/>
                </a:solidFill>
                <a:effectLst/>
                <a:latin typeface="Franklin Gothic Book" panose="020B0503020102020204" pitchFamily="34" charset="0"/>
              </a:rPr>
              <a:t>Make sure you have proper padding/open space around all edges of your text box</a:t>
            </a:r>
          </a:p>
          <a:p>
            <a:pPr lvl="1">
              <a:spcBef>
                <a:spcPts val="400"/>
              </a:spcBef>
            </a:pPr>
            <a:endParaRPr lang="en-US" sz="1700">
              <a:solidFill>
                <a:srgbClr val="474236"/>
              </a:solidFill>
              <a:effectLst/>
              <a:latin typeface="Franklin Gothic Book" panose="020B0503020102020204" pitchFamily="34" charset="0"/>
            </a:endParaRPr>
          </a:p>
          <a:p>
            <a:pPr lvl="1">
              <a:spcBef>
                <a:spcPts val="400"/>
              </a:spcBef>
            </a:pPr>
            <a:endParaRPr lang="en-US" sz="1700">
              <a:solidFill>
                <a:srgbClr val="474236"/>
              </a:solidFill>
              <a:effectLst/>
              <a:latin typeface="Franklin Gothic Book" panose="020B0503020102020204" pitchFamily="34" charset="0"/>
            </a:endParaRPr>
          </a:p>
        </p:txBody>
      </p:sp>
      <p:sp>
        <p:nvSpPr>
          <p:cNvPr id="13" name="Rectangle 12">
            <a:extLst>
              <a:ext uri="{FF2B5EF4-FFF2-40B4-BE49-F238E27FC236}">
                <a16:creationId xmlns:a16="http://schemas.microsoft.com/office/drawing/2014/main" id="{BBDC2CEE-CC0A-4FA4-96A5-3D4A85282E70}"/>
              </a:ext>
            </a:extLst>
          </p:cNvPr>
          <p:cNvSpPr/>
          <p:nvPr/>
        </p:nvSpPr>
        <p:spPr>
          <a:xfrm>
            <a:off x="505338" y="1904848"/>
            <a:ext cx="10959002" cy="646331"/>
          </a:xfrm>
          <a:prstGeom prst="rect">
            <a:avLst/>
          </a:prstGeom>
        </p:spPr>
        <p:txBody>
          <a:bodyPr wrap="square">
            <a:spAutoFit/>
          </a:bodyPr>
          <a:lstStyle/>
          <a:p>
            <a:pPr>
              <a:lnSpc>
                <a:spcPct val="90000"/>
              </a:lnSpc>
              <a:buClr>
                <a:srgbClr val="6FC3A5"/>
              </a:buClr>
            </a:pPr>
            <a:r>
              <a:rPr lang="en-US" sz="2000">
                <a:solidFill>
                  <a:srgbClr val="002A5B"/>
                </a:solidFill>
                <a:latin typeface="Franklin Gothic Medium" panose="020B0603020102020204" pitchFamily="34" charset="0"/>
              </a:rPr>
              <a:t>Introductory information about the section on which you are presenting. This text box can be two lines in length. The font is Franklin Gothic Medium.</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4900509" cy="369332"/>
          </a:xfrm>
          <a:prstGeom prst="rect">
            <a:avLst/>
          </a:prstGeom>
        </p:spPr>
        <p:txBody>
          <a:bodyPr wrap="none">
            <a:spAutoFit/>
          </a:bodyPr>
          <a:lstStyle/>
          <a:p>
            <a:r>
              <a:rPr lang="en-US" dirty="0">
                <a:solidFill>
                  <a:srgbClr val="8FC2E2"/>
                </a:solidFill>
                <a:latin typeface="Franklin Gothic Medium" panose="020B0603020102020204" pitchFamily="34" charset="0"/>
                <a:sym typeface="Wingdings" panose="05000000000000000000" pitchFamily="2" charset="2"/>
              </a:rPr>
              <a:t>2020 in Review, Preparing for 2021|</a:t>
            </a:r>
            <a:r>
              <a:rPr lang="en-US" dirty="0">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375033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red shirt&#10;&#10;Description automatically generated">
            <a:extLst>
              <a:ext uri="{FF2B5EF4-FFF2-40B4-BE49-F238E27FC236}">
                <a16:creationId xmlns:a16="http://schemas.microsoft.com/office/drawing/2014/main" id="{B0A777C8-E8A7-445E-B039-25EEC08E7460}"/>
              </a:ext>
            </a:extLst>
          </p:cNvPr>
          <p:cNvPicPr>
            <a:picLocks noChangeAspect="1"/>
          </p:cNvPicPr>
          <p:nvPr/>
        </p:nvPicPr>
        <p:blipFill rotWithShape="1">
          <a:blip r:embed="rId3">
            <a:extLst>
              <a:ext uri="{28A0092B-C50C-407E-A947-70E740481C1C}">
                <a14:useLocalDpi xmlns:a14="http://schemas.microsoft.com/office/drawing/2010/main" val="0"/>
              </a:ext>
            </a:extLst>
          </a:blip>
          <a:srcRect l="11547" t="8988"/>
          <a:stretch/>
        </p:blipFill>
        <p:spPr>
          <a:xfrm>
            <a:off x="5179977" y="1454953"/>
            <a:ext cx="7007258" cy="4807580"/>
          </a:xfrm>
          <a:prstGeom prst="rect">
            <a:avLst/>
          </a:prstGeom>
        </p:spPr>
      </p:pic>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200329"/>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Subsection (Image and Box)</a:t>
            </a:r>
          </a:p>
        </p:txBody>
      </p:sp>
      <p:sp>
        <p:nvSpPr>
          <p:cNvPr id="11" name="Rectangle 10">
            <a:extLst>
              <a:ext uri="{FF2B5EF4-FFF2-40B4-BE49-F238E27FC236}">
                <a16:creationId xmlns:a16="http://schemas.microsoft.com/office/drawing/2014/main" id="{FF22CAE0-BB24-4F13-B82C-B8196AD2510C}"/>
              </a:ext>
            </a:extLst>
          </p:cNvPr>
          <p:cNvSpPr/>
          <p:nvPr/>
        </p:nvSpPr>
        <p:spPr>
          <a:xfrm>
            <a:off x="631668" y="2120594"/>
            <a:ext cx="5610839" cy="346095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1C5BD522-009C-4AEC-97A3-88F8F5615005}"/>
              </a:ext>
            </a:extLst>
          </p:cNvPr>
          <p:cNvSpPr txBox="1">
            <a:spLocks/>
          </p:cNvSpPr>
          <p:nvPr/>
        </p:nvSpPr>
        <p:spPr>
          <a:xfrm>
            <a:off x="946608" y="2413617"/>
            <a:ext cx="4974920" cy="2843344"/>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00438F"/>
                </a:solidFill>
                <a:effectLst/>
                <a:latin typeface="Franklin Gothic Demi Cond" panose="020B0706030402020204" pitchFamily="34" charset="0"/>
              </a:rPr>
              <a:t>CALL-OUT BOX HEADING:</a:t>
            </a:r>
          </a:p>
          <a:p>
            <a:pPr lvl="1">
              <a:spcBef>
                <a:spcPts val="400"/>
              </a:spcBef>
            </a:pPr>
            <a:r>
              <a:rPr lang="en-US" sz="1800">
                <a:solidFill>
                  <a:srgbClr val="474236"/>
                </a:solidFill>
                <a:effectLst/>
                <a:latin typeface="Franklin Gothic Book" panose="020B0503020102020204" pitchFamily="34" charset="0"/>
              </a:rPr>
              <a:t>To change the image, click on it, then select Picture Tools Format in the toolbar</a:t>
            </a:r>
          </a:p>
          <a:p>
            <a:pPr lvl="1">
              <a:spcBef>
                <a:spcPts val="400"/>
              </a:spcBef>
            </a:pPr>
            <a:r>
              <a:rPr lang="en-US" sz="1800">
                <a:solidFill>
                  <a:srgbClr val="474236"/>
                </a:solidFill>
                <a:effectLst/>
                <a:latin typeface="Franklin Gothic Book" panose="020B0503020102020204" pitchFamily="34" charset="0"/>
              </a:rPr>
              <a:t>Select Change Picture and choose From a File … and upload your image</a:t>
            </a:r>
          </a:p>
          <a:p>
            <a:pPr lvl="1">
              <a:spcBef>
                <a:spcPts val="400"/>
              </a:spcBef>
            </a:pPr>
            <a:r>
              <a:rPr lang="en-US" sz="1800">
                <a:solidFill>
                  <a:srgbClr val="474236"/>
                </a:solidFill>
                <a:effectLst/>
                <a:latin typeface="Franklin Gothic Book" panose="020B0503020102020204" pitchFamily="34" charset="0"/>
              </a:rPr>
              <a:t>You may need to adjust the crop to make it fit better on the page </a:t>
            </a:r>
          </a:p>
          <a:p>
            <a:pPr lvl="1">
              <a:spcBef>
                <a:spcPts val="400"/>
              </a:spcBef>
            </a:pPr>
            <a:r>
              <a:rPr lang="en-US" sz="1800">
                <a:solidFill>
                  <a:srgbClr val="474236"/>
                </a:solidFill>
                <a:effectLst/>
                <a:latin typeface="Franklin Gothic Book" panose="020B0503020102020204" pitchFamily="34" charset="0"/>
              </a:rPr>
              <a:t>If you need to make the image bigger, always use the handles in the corners of the image, never along the sides</a:t>
            </a:r>
          </a:p>
          <a:p>
            <a:pPr lvl="1">
              <a:spcBef>
                <a:spcPts val="400"/>
              </a:spcBef>
            </a:pPr>
            <a:endParaRPr lang="en-US" sz="1800">
              <a:solidFill>
                <a:srgbClr val="474236"/>
              </a:solidFill>
              <a:effectLst/>
              <a:latin typeface="Franklin Gothic Book" panose="020B0503020102020204" pitchFamily="34" charset="0"/>
            </a:endParaRPr>
          </a:p>
        </p:txBody>
      </p:sp>
      <p:sp>
        <p:nvSpPr>
          <p:cNvPr id="14" name="Rectangle 13">
            <a:extLst>
              <a:ext uri="{FF2B5EF4-FFF2-40B4-BE49-F238E27FC236}">
                <a16:creationId xmlns:a16="http://schemas.microsoft.com/office/drawing/2014/main" id="{BBB266E5-4839-41E7-96DC-4AF6EF0812F4}"/>
              </a:ext>
            </a:extLst>
          </p:cNvPr>
          <p:cNvSpPr/>
          <p:nvPr/>
        </p:nvSpPr>
        <p:spPr>
          <a:xfrm>
            <a:off x="374511" y="6285802"/>
            <a:ext cx="4900509" cy="369332"/>
          </a:xfrm>
          <a:prstGeom prst="rect">
            <a:avLst/>
          </a:prstGeom>
        </p:spPr>
        <p:txBody>
          <a:bodyPr wrap="none">
            <a:spAutoFit/>
          </a:bodyPr>
          <a:lstStyle/>
          <a:p>
            <a:r>
              <a:rPr lang="en-US" dirty="0">
                <a:solidFill>
                  <a:srgbClr val="8FC2E2"/>
                </a:solidFill>
                <a:latin typeface="Franklin Gothic Medium" panose="020B0603020102020204" pitchFamily="34" charset="0"/>
                <a:sym typeface="Wingdings" panose="05000000000000000000" pitchFamily="2" charset="2"/>
              </a:rPr>
              <a:t>2020 in Review, Preparing for 2021|</a:t>
            </a:r>
            <a:r>
              <a:rPr lang="en-US" dirty="0">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4121543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BD1B81-A7DD-4207-99F2-17AAFC186333}"/>
              </a:ext>
            </a:extLst>
          </p:cNvPr>
          <p:cNvSpPr/>
          <p:nvPr/>
        </p:nvSpPr>
        <p:spPr>
          <a:xfrm>
            <a:off x="631547"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E2A1BF-2227-4951-A3D5-2EA24343C90A}"/>
              </a:ext>
            </a:extLst>
          </p:cNvPr>
          <p:cNvSpPr/>
          <p:nvPr/>
        </p:nvSpPr>
        <p:spPr>
          <a:xfrm>
            <a:off x="6188720"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C4FF89F3-72E3-4421-9C32-094FDB549CA9}"/>
              </a:ext>
            </a:extLst>
          </p:cNvPr>
          <p:cNvSpPr txBox="1">
            <a:spLocks/>
          </p:cNvSpPr>
          <p:nvPr/>
        </p:nvSpPr>
        <p:spPr>
          <a:xfrm>
            <a:off x="6456034" y="2529947"/>
            <a:ext cx="4729582" cy="2701929"/>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00438F"/>
                </a:solidFill>
                <a:effectLst/>
                <a:latin typeface="Franklin Gothic Demi Cond" panose="020B0706030402020204" pitchFamily="34" charset="0"/>
              </a:rPr>
              <a:t>BOX 2 HEADING:</a:t>
            </a:r>
          </a:p>
          <a:p>
            <a:pPr marL="0" indent="0">
              <a:spcBef>
                <a:spcPts val="400"/>
              </a:spcBef>
              <a:buNone/>
            </a:pPr>
            <a:r>
              <a:rPr lang="en-US" sz="1700">
                <a:solidFill>
                  <a:srgbClr val="474236"/>
                </a:solidFill>
                <a:effectLst/>
                <a:latin typeface="Franklin Gothic Book" panose="020B0503020102020204" pitchFamily="34" charset="0"/>
              </a:rPr>
              <a:t>You can use this type of slide to compare and contrast two types of information or use it to share two similar types of information or categories. Ideally, the two blocks of information should not differ substantially in length, as that would look uneven and inconsistent. If you would like to emphasize text, </a:t>
            </a:r>
            <a:r>
              <a:rPr lang="en-US" sz="1700">
                <a:solidFill>
                  <a:srgbClr val="474236"/>
                </a:solidFill>
                <a:effectLst/>
                <a:latin typeface="Franklin Gothic Medium" panose="020B0603020102020204" pitchFamily="34" charset="0"/>
              </a:rPr>
              <a:t>use the font Franklin Gothic Medium</a:t>
            </a:r>
            <a:r>
              <a:rPr lang="en-US" sz="1700">
                <a:solidFill>
                  <a:srgbClr val="474236"/>
                </a:solidFill>
                <a:effectLst/>
                <a:latin typeface="Franklin Gothic Book" panose="020B0503020102020204" pitchFamily="34" charset="0"/>
              </a:rPr>
              <a:t> rather than selecting “bold.” Try to keep things short and simple.</a:t>
            </a: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0" name="Rectangle 19">
            <a:extLst>
              <a:ext uri="{FF2B5EF4-FFF2-40B4-BE49-F238E27FC236}">
                <a16:creationId xmlns:a16="http://schemas.microsoft.com/office/drawing/2014/main" id="{6DDC0046-5B81-468F-A8EF-3562477815F7}"/>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0786C2-C6D9-4AA7-B140-A069176A97B1}"/>
              </a:ext>
            </a:extLst>
          </p:cNvPr>
          <p:cNvSpPr/>
          <p:nvPr/>
        </p:nvSpPr>
        <p:spPr>
          <a:xfrm>
            <a:off x="510090" y="217854"/>
            <a:ext cx="11892428" cy="1169551"/>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Subsection (Two Boxes)</a:t>
            </a:r>
          </a:p>
        </p:txBody>
      </p:sp>
      <p:sp>
        <p:nvSpPr>
          <p:cNvPr id="10" name="Content Placeholder 2">
            <a:extLst>
              <a:ext uri="{FF2B5EF4-FFF2-40B4-BE49-F238E27FC236}">
                <a16:creationId xmlns:a16="http://schemas.microsoft.com/office/drawing/2014/main" id="{DCB46174-BE08-46CA-BCCF-4CA64BBE2081}"/>
              </a:ext>
            </a:extLst>
          </p:cNvPr>
          <p:cNvSpPr txBox="1">
            <a:spLocks/>
          </p:cNvSpPr>
          <p:nvPr/>
        </p:nvSpPr>
        <p:spPr>
          <a:xfrm>
            <a:off x="911685" y="2529947"/>
            <a:ext cx="4729582" cy="2701929"/>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00438F"/>
                </a:solidFill>
                <a:effectLst/>
                <a:latin typeface="Franklin Gothic Demi Cond" panose="020B0706030402020204" pitchFamily="34" charset="0"/>
              </a:rPr>
              <a:t>BOX 1 HEADING:</a:t>
            </a:r>
          </a:p>
          <a:p>
            <a:pPr marL="0" indent="0">
              <a:spcBef>
                <a:spcPts val="400"/>
              </a:spcBef>
              <a:buNone/>
            </a:pPr>
            <a:r>
              <a:rPr lang="en-US" sz="1700">
                <a:solidFill>
                  <a:srgbClr val="474236"/>
                </a:solidFill>
                <a:effectLst/>
                <a:latin typeface="Franklin Gothic Book" panose="020B0503020102020204" pitchFamily="34" charset="0"/>
              </a:rPr>
              <a:t>You can use this type of slide to compare and contrast two types of information or use it to share two similar types of information or categories. Ideally, the two blocks of information should not differ substantially in length, as that would look uneven and inconsistent. If you would like to emphasize text, </a:t>
            </a:r>
            <a:r>
              <a:rPr lang="en-US" sz="1700">
                <a:solidFill>
                  <a:srgbClr val="474236"/>
                </a:solidFill>
                <a:effectLst/>
                <a:latin typeface="Franklin Gothic Medium" panose="020B0603020102020204" pitchFamily="34" charset="0"/>
              </a:rPr>
              <a:t>use the font Franklin Gothic Medium</a:t>
            </a:r>
            <a:r>
              <a:rPr lang="en-US" sz="1700">
                <a:solidFill>
                  <a:srgbClr val="474236"/>
                </a:solidFill>
                <a:effectLst/>
                <a:latin typeface="Franklin Gothic Book" panose="020B0503020102020204" pitchFamily="34" charset="0"/>
              </a:rPr>
              <a:t> rather than selecting “bold.” Try to keep things short and simple.</a:t>
            </a:r>
          </a:p>
        </p:txBody>
      </p:sp>
      <p:sp>
        <p:nvSpPr>
          <p:cNvPr id="12" name="Rectangle 11">
            <a:extLst>
              <a:ext uri="{FF2B5EF4-FFF2-40B4-BE49-F238E27FC236}">
                <a16:creationId xmlns:a16="http://schemas.microsoft.com/office/drawing/2014/main" id="{42460403-F629-4BC8-9CB1-E5A82BD7146F}"/>
              </a:ext>
            </a:extLst>
          </p:cNvPr>
          <p:cNvSpPr/>
          <p:nvPr/>
        </p:nvSpPr>
        <p:spPr>
          <a:xfrm>
            <a:off x="374511" y="6285802"/>
            <a:ext cx="4900509" cy="369332"/>
          </a:xfrm>
          <a:prstGeom prst="rect">
            <a:avLst/>
          </a:prstGeom>
        </p:spPr>
        <p:txBody>
          <a:bodyPr wrap="none">
            <a:spAutoFit/>
          </a:bodyPr>
          <a:lstStyle/>
          <a:p>
            <a:r>
              <a:rPr lang="en-US" dirty="0">
                <a:solidFill>
                  <a:srgbClr val="8FC2E2"/>
                </a:solidFill>
                <a:latin typeface="Franklin Gothic Medium" panose="020B0603020102020204" pitchFamily="34" charset="0"/>
                <a:sym typeface="Wingdings" panose="05000000000000000000" pitchFamily="2" charset="2"/>
              </a:rPr>
              <a:t>2020 in Review, Preparing for 2021|</a:t>
            </a:r>
            <a:r>
              <a:rPr lang="en-US" dirty="0">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415674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3" name="Rectangle 2">
            <a:extLst>
              <a:ext uri="{FF2B5EF4-FFF2-40B4-BE49-F238E27FC236}">
                <a16:creationId xmlns:a16="http://schemas.microsoft.com/office/drawing/2014/main" id="{A86F7FC2-A499-4855-A202-F7D301761493}"/>
              </a:ext>
            </a:extLst>
          </p:cNvPr>
          <p:cNvSpPr/>
          <p:nvPr/>
        </p:nvSpPr>
        <p:spPr>
          <a:xfrm>
            <a:off x="592502" y="2222671"/>
            <a:ext cx="11006996" cy="880241"/>
          </a:xfrm>
          <a:prstGeom prst="rect">
            <a:avLst/>
          </a:prstGeom>
        </p:spPr>
        <p:txBody>
          <a:bodyPr wrap="square">
            <a:spAutoFit/>
          </a:bodyPr>
          <a:lstStyle/>
          <a:p>
            <a:pPr algn="ctr">
              <a:lnSpc>
                <a:spcPct val="80000"/>
              </a:lnSpc>
            </a:pPr>
            <a:r>
              <a:rPr lang="en-US" sz="3200">
                <a:solidFill>
                  <a:srgbClr val="002A5B"/>
                </a:solidFill>
                <a:latin typeface="Franklin Gothic Medium" panose="020B0603020102020204" pitchFamily="34" charset="0"/>
              </a:rPr>
              <a:t>Date of the Event </a:t>
            </a:r>
          </a:p>
          <a:p>
            <a:pPr algn="ctr">
              <a:lnSpc>
                <a:spcPct val="80000"/>
              </a:lnSpc>
            </a:pPr>
            <a:r>
              <a:rPr lang="en-US" sz="3200">
                <a:solidFill>
                  <a:srgbClr val="002A5B"/>
                </a:solidFill>
                <a:latin typeface="Franklin Gothic Medium" panose="020B0603020102020204" pitchFamily="34" charset="0"/>
              </a:rPr>
              <a:t>Location of the Event</a:t>
            </a:r>
          </a:p>
        </p:txBody>
      </p:sp>
      <p:sp>
        <p:nvSpPr>
          <p:cNvPr id="24" name="Content Placeholder 2">
            <a:extLst>
              <a:ext uri="{FF2B5EF4-FFF2-40B4-BE49-F238E27FC236}">
                <a16:creationId xmlns:a16="http://schemas.microsoft.com/office/drawing/2014/main" id="{8B529C99-440C-49A4-8E98-D0D314350C5A}"/>
              </a:ext>
            </a:extLst>
          </p:cNvPr>
          <p:cNvSpPr txBox="1">
            <a:spLocks/>
          </p:cNvSpPr>
          <p:nvPr/>
        </p:nvSpPr>
        <p:spPr>
          <a:xfrm>
            <a:off x="592502" y="3782255"/>
            <a:ext cx="5657638" cy="1723458"/>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438F"/>
                </a:solidFill>
                <a:effectLst/>
                <a:latin typeface="Franklin Gothic Demi Cond" panose="020B0706030402020204" pitchFamily="34" charset="0"/>
              </a:rPr>
              <a:t>CONVENER INFORMATION</a:t>
            </a:r>
          </a:p>
          <a:p>
            <a:pPr marL="0" indent="0" algn="ctr">
              <a:spcBef>
                <a:spcPts val="0"/>
              </a:spcBef>
              <a:buNone/>
            </a:pPr>
            <a:r>
              <a:rPr lang="en-US" sz="1800">
                <a:solidFill>
                  <a:srgbClr val="474236"/>
                </a:solidFill>
                <a:effectLst/>
                <a:latin typeface="Franklin Gothic Medium" panose="020B0603020102020204" pitchFamily="34" charset="0"/>
              </a:rPr>
              <a:t>Example Name</a:t>
            </a:r>
            <a:br>
              <a:rPr lang="en-US" sz="1800">
                <a:solidFill>
                  <a:srgbClr val="474236"/>
                </a:solidFill>
                <a:effectLst/>
                <a:latin typeface="Franklin Gothic Book" panose="020B0503020102020204" pitchFamily="34" charset="0"/>
              </a:rPr>
            </a:br>
            <a:r>
              <a:rPr lang="en-US" sz="1800">
                <a:solidFill>
                  <a:srgbClr val="474236"/>
                </a:solidFill>
                <a:effectLst/>
                <a:latin typeface="Franklin Gothic Book" panose="020B0503020102020204" pitchFamily="34" charset="0"/>
              </a:rPr>
              <a:t>Example Title and Organization</a:t>
            </a:r>
          </a:p>
          <a:p>
            <a:pPr marL="0" indent="0" algn="ctr">
              <a:spcBef>
                <a:spcPts val="400"/>
              </a:spcBef>
              <a:buNone/>
            </a:pPr>
            <a:endParaRPr lang="en-US" sz="900">
              <a:solidFill>
                <a:srgbClr val="474236"/>
              </a:solidFill>
              <a:effectLst/>
              <a:latin typeface="Franklin Gothic Medium" panose="020B0603020102020204" pitchFamily="34" charset="0"/>
            </a:endParaRPr>
          </a:p>
          <a:p>
            <a:pPr marL="0" indent="0" algn="ctr">
              <a:spcBef>
                <a:spcPts val="0"/>
              </a:spcBef>
              <a:buNone/>
            </a:pPr>
            <a:r>
              <a:rPr lang="en-US" sz="1800">
                <a:solidFill>
                  <a:srgbClr val="474236"/>
                </a:solidFill>
                <a:effectLst/>
                <a:latin typeface="Franklin Gothic Medium" panose="020B0603020102020204" pitchFamily="34" charset="0"/>
              </a:rPr>
              <a:t>Example Name</a:t>
            </a:r>
            <a:br>
              <a:rPr lang="en-US" sz="1800">
                <a:solidFill>
                  <a:srgbClr val="474236"/>
                </a:solidFill>
                <a:effectLst/>
                <a:latin typeface="Franklin Gothic Book" panose="020B0503020102020204" pitchFamily="34" charset="0"/>
              </a:rPr>
            </a:br>
            <a:r>
              <a:rPr lang="en-US" sz="1800">
                <a:solidFill>
                  <a:srgbClr val="474236"/>
                </a:solidFill>
                <a:effectLst/>
                <a:latin typeface="Franklin Gothic Book" panose="020B0503020102020204" pitchFamily="34" charset="0"/>
              </a:rPr>
              <a:t>Example Title and Organization</a:t>
            </a:r>
          </a:p>
        </p:txBody>
      </p:sp>
      <p:sp>
        <p:nvSpPr>
          <p:cNvPr id="41" name="Content Placeholder 2">
            <a:extLst>
              <a:ext uri="{FF2B5EF4-FFF2-40B4-BE49-F238E27FC236}">
                <a16:creationId xmlns:a16="http://schemas.microsoft.com/office/drawing/2014/main" id="{148BBC30-E1EA-494A-851F-18155CCD1A66}"/>
              </a:ext>
            </a:extLst>
          </p:cNvPr>
          <p:cNvSpPr txBox="1">
            <a:spLocks/>
          </p:cNvSpPr>
          <p:nvPr/>
        </p:nvSpPr>
        <p:spPr>
          <a:xfrm>
            <a:off x="5941860" y="3782256"/>
            <a:ext cx="5657638" cy="1723462"/>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00438F"/>
                </a:solidFill>
                <a:effectLst/>
                <a:latin typeface="Franklin Gothic Demi Cond" panose="020B0706030402020204" pitchFamily="34" charset="0"/>
              </a:rPr>
              <a:t>PRESENTER INFORMATION</a:t>
            </a:r>
          </a:p>
          <a:p>
            <a:pPr marL="0" indent="0" algn="ctr">
              <a:spcBef>
                <a:spcPts val="0"/>
              </a:spcBef>
              <a:buNone/>
            </a:pPr>
            <a:r>
              <a:rPr lang="en-US" sz="1800">
                <a:solidFill>
                  <a:srgbClr val="474236"/>
                </a:solidFill>
                <a:effectLst/>
                <a:latin typeface="Franklin Gothic Medium" panose="020B0603020102020204" pitchFamily="34" charset="0"/>
              </a:rPr>
              <a:t>Example Name</a:t>
            </a:r>
            <a:br>
              <a:rPr lang="en-US" sz="1800">
                <a:solidFill>
                  <a:srgbClr val="474236"/>
                </a:solidFill>
                <a:effectLst/>
                <a:latin typeface="Franklin Gothic Book" panose="020B0503020102020204" pitchFamily="34" charset="0"/>
              </a:rPr>
            </a:br>
            <a:r>
              <a:rPr lang="en-US" sz="1800">
                <a:solidFill>
                  <a:srgbClr val="474236"/>
                </a:solidFill>
                <a:effectLst/>
                <a:latin typeface="Franklin Gothic Book" panose="020B0503020102020204" pitchFamily="34" charset="0"/>
              </a:rPr>
              <a:t>Example Title and Organization</a:t>
            </a:r>
          </a:p>
          <a:p>
            <a:pPr marL="0" indent="0" algn="ctr">
              <a:spcBef>
                <a:spcPts val="400"/>
              </a:spcBef>
              <a:buNone/>
            </a:pPr>
            <a:endParaRPr lang="en-US" sz="900">
              <a:solidFill>
                <a:srgbClr val="474236"/>
              </a:solidFill>
              <a:effectLst/>
              <a:latin typeface="Franklin Gothic Medium" panose="020B0603020102020204" pitchFamily="34" charset="0"/>
            </a:endParaRPr>
          </a:p>
          <a:p>
            <a:pPr marL="0" indent="0" algn="ctr">
              <a:spcBef>
                <a:spcPts val="0"/>
              </a:spcBef>
              <a:buNone/>
            </a:pPr>
            <a:r>
              <a:rPr lang="en-US" sz="1800">
                <a:solidFill>
                  <a:srgbClr val="474236"/>
                </a:solidFill>
                <a:effectLst/>
                <a:latin typeface="Franklin Gothic Medium" panose="020B0603020102020204" pitchFamily="34" charset="0"/>
              </a:rPr>
              <a:t>Example Name</a:t>
            </a:r>
            <a:br>
              <a:rPr lang="en-US" sz="1800">
                <a:solidFill>
                  <a:srgbClr val="474236"/>
                </a:solidFill>
                <a:effectLst/>
                <a:latin typeface="Franklin Gothic Book" panose="020B0503020102020204" pitchFamily="34" charset="0"/>
              </a:rPr>
            </a:br>
            <a:r>
              <a:rPr lang="en-US" sz="1800">
                <a:solidFill>
                  <a:srgbClr val="474236"/>
                </a:solidFill>
                <a:effectLst/>
                <a:latin typeface="Franklin Gothic Book" panose="020B0503020102020204" pitchFamily="34" charset="0"/>
              </a:rPr>
              <a:t>Example Title and Organization</a:t>
            </a:r>
          </a:p>
        </p:txBody>
      </p:sp>
      <p:cxnSp>
        <p:nvCxnSpPr>
          <p:cNvPr id="18" name="Straight Connector 17">
            <a:extLst>
              <a:ext uri="{FF2B5EF4-FFF2-40B4-BE49-F238E27FC236}">
                <a16:creationId xmlns:a16="http://schemas.microsoft.com/office/drawing/2014/main" id="{830C74F9-7795-4DAA-B091-5CA7F90C1CBE}"/>
              </a:ext>
            </a:extLst>
          </p:cNvPr>
          <p:cNvCxnSpPr/>
          <p:nvPr/>
        </p:nvCxnSpPr>
        <p:spPr>
          <a:xfrm>
            <a:off x="592502" y="3409544"/>
            <a:ext cx="11006996" cy="0"/>
          </a:xfrm>
          <a:prstGeom prst="line">
            <a:avLst/>
          </a:prstGeom>
          <a:ln w="19050">
            <a:solidFill>
              <a:srgbClr val="CBB89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8705513-B686-4BE7-8E5B-CE7C534185D6}"/>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A62FBD-11FC-4270-8A49-A8771E4C025C}"/>
              </a:ext>
            </a:extLst>
          </p:cNvPr>
          <p:cNvSpPr/>
          <p:nvPr/>
        </p:nvSpPr>
        <p:spPr>
          <a:xfrm>
            <a:off x="510090" y="217854"/>
            <a:ext cx="11892428" cy="1200329"/>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Subsection (Event Details)</a:t>
            </a:r>
          </a:p>
        </p:txBody>
      </p:sp>
      <p:sp>
        <p:nvSpPr>
          <p:cNvPr id="13" name="Rectangle 12">
            <a:extLst>
              <a:ext uri="{FF2B5EF4-FFF2-40B4-BE49-F238E27FC236}">
                <a16:creationId xmlns:a16="http://schemas.microsoft.com/office/drawing/2014/main" id="{99248535-5CD0-4DB8-A17E-72CA0490EA5D}"/>
              </a:ext>
            </a:extLst>
          </p:cNvPr>
          <p:cNvSpPr/>
          <p:nvPr/>
        </p:nvSpPr>
        <p:spPr>
          <a:xfrm>
            <a:off x="374511" y="6285802"/>
            <a:ext cx="4900509" cy="369332"/>
          </a:xfrm>
          <a:prstGeom prst="rect">
            <a:avLst/>
          </a:prstGeom>
        </p:spPr>
        <p:txBody>
          <a:bodyPr wrap="none">
            <a:spAutoFit/>
          </a:bodyPr>
          <a:lstStyle/>
          <a:p>
            <a:r>
              <a:rPr lang="en-US" dirty="0">
                <a:solidFill>
                  <a:srgbClr val="8FC2E2"/>
                </a:solidFill>
                <a:latin typeface="Franklin Gothic Medium" panose="020B0603020102020204" pitchFamily="34" charset="0"/>
                <a:sym typeface="Wingdings" panose="05000000000000000000" pitchFamily="2" charset="2"/>
              </a:rPr>
              <a:t>2020 in Review, Preparing for 2021|</a:t>
            </a:r>
            <a:r>
              <a:rPr lang="en-US" dirty="0">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173566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6" name="Rectangle 15">
            <a:extLst>
              <a:ext uri="{FF2B5EF4-FFF2-40B4-BE49-F238E27FC236}">
                <a16:creationId xmlns:a16="http://schemas.microsoft.com/office/drawing/2014/main" id="{C34E978F-0E93-4E8A-82D7-4B65F1BE43DE}"/>
              </a:ext>
            </a:extLst>
          </p:cNvPr>
          <p:cNvSpPr/>
          <p:nvPr/>
        </p:nvSpPr>
        <p:spPr>
          <a:xfrm>
            <a:off x="510090" y="2061871"/>
            <a:ext cx="11219937" cy="3139321"/>
          </a:xfrm>
          <a:prstGeom prst="rect">
            <a:avLst/>
          </a:prstGeom>
        </p:spPr>
        <p:txBody>
          <a:bodyPr wrap="square">
            <a:spAutoFit/>
          </a:bodyPr>
          <a:lstStyle/>
          <a:p>
            <a:pPr>
              <a:lnSpc>
                <a:spcPct val="90000"/>
              </a:lnSpc>
              <a:buClr>
                <a:srgbClr val="6FC3A5"/>
              </a:buClr>
            </a:pPr>
            <a:r>
              <a:rPr lang="en-US" sz="2000">
                <a:solidFill>
                  <a:srgbClr val="002A5B"/>
                </a:solidFill>
                <a:latin typeface="Franklin Gothic Medium" panose="020B0603020102020204" pitchFamily="34" charset="0"/>
              </a:rPr>
              <a:t>This is a section that has plenty of space for text, which could include content from a law or policy, or perhaps a client story. Of course, the amount of text on a slide should not be too long, and you should add the full details that you would like to share in the notes section attached to each slide rather than on the slide itself.</a:t>
            </a:r>
          </a:p>
          <a:p>
            <a:pPr>
              <a:lnSpc>
                <a:spcPct val="90000"/>
              </a:lnSpc>
              <a:buClr>
                <a:srgbClr val="6FC3A5"/>
              </a:buClr>
            </a:pPr>
            <a:endParaRPr lang="en-US" sz="2000">
              <a:solidFill>
                <a:srgbClr val="002A5B"/>
              </a:solidFill>
              <a:latin typeface="Franklin Gothic Medium" panose="020B0603020102020204" pitchFamily="34" charset="0"/>
            </a:endParaRPr>
          </a:p>
          <a:p>
            <a:pPr>
              <a:lnSpc>
                <a:spcPct val="90000"/>
              </a:lnSpc>
              <a:buClr>
                <a:srgbClr val="6FC3A5"/>
              </a:buClr>
            </a:pPr>
            <a:r>
              <a:rPr lang="en-US" sz="2000">
                <a:solidFill>
                  <a:srgbClr val="002A5B"/>
                </a:solidFill>
                <a:latin typeface="Franklin Gothic Medium" panose="020B0603020102020204" pitchFamily="34" charset="0"/>
              </a:rPr>
              <a:t>The font is Franklin Gothic Medium size 20. This can be made larger if you plan to include less text content, but you should not make it any smaller for the sake of legibility (large blocks of text in small font sizes are not great for slideshows).</a:t>
            </a:r>
          </a:p>
          <a:p>
            <a:pPr>
              <a:lnSpc>
                <a:spcPct val="90000"/>
              </a:lnSpc>
              <a:buClr>
                <a:srgbClr val="6FC3A5"/>
              </a:buClr>
            </a:pPr>
            <a:endParaRPr lang="en-US" sz="2000">
              <a:solidFill>
                <a:srgbClr val="002A5B"/>
              </a:solidFill>
              <a:latin typeface="Franklin Gothic Medium" panose="020B0603020102020204" pitchFamily="34" charset="0"/>
            </a:endParaRPr>
          </a:p>
          <a:p>
            <a:pPr>
              <a:lnSpc>
                <a:spcPct val="90000"/>
              </a:lnSpc>
              <a:buClr>
                <a:srgbClr val="6FC3A5"/>
              </a:buClr>
            </a:pPr>
            <a:r>
              <a:rPr lang="en-US" sz="2000">
                <a:solidFill>
                  <a:srgbClr val="002A5B"/>
                </a:solidFill>
                <a:latin typeface="Franklin Gothic Medium" panose="020B0603020102020204" pitchFamily="34" charset="0"/>
              </a:rPr>
              <a:t>Make sure that your text boxes always have sufficient margins. If your text gets too close to the edge of the slide, it may look unprofessional, so keep that white/blank space!</a:t>
            </a:r>
          </a:p>
        </p:txBody>
      </p:sp>
      <p:sp>
        <p:nvSpPr>
          <p:cNvPr id="9" name="Rectangle 8">
            <a:extLst>
              <a:ext uri="{FF2B5EF4-FFF2-40B4-BE49-F238E27FC236}">
                <a16:creationId xmlns:a16="http://schemas.microsoft.com/office/drawing/2014/main" id="{15E88927-201D-41CF-84E5-62CBBF9FC0EB}"/>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EA1B49-BC0C-4DEF-BB30-EB18F85A2C22}"/>
              </a:ext>
            </a:extLst>
          </p:cNvPr>
          <p:cNvSpPr/>
          <p:nvPr/>
        </p:nvSpPr>
        <p:spPr>
          <a:xfrm>
            <a:off x="510090" y="217854"/>
            <a:ext cx="11892428" cy="1169551"/>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Subsection (Long Text)</a:t>
            </a:r>
          </a:p>
        </p:txBody>
      </p:sp>
      <p:sp>
        <p:nvSpPr>
          <p:cNvPr id="11" name="Rectangle 10">
            <a:extLst>
              <a:ext uri="{FF2B5EF4-FFF2-40B4-BE49-F238E27FC236}">
                <a16:creationId xmlns:a16="http://schemas.microsoft.com/office/drawing/2014/main" id="{F3DB6950-E1E9-4EDD-85BF-FA98E9A1E9CC}"/>
              </a:ext>
            </a:extLst>
          </p:cNvPr>
          <p:cNvSpPr/>
          <p:nvPr/>
        </p:nvSpPr>
        <p:spPr>
          <a:xfrm>
            <a:off x="374511" y="6285802"/>
            <a:ext cx="4900509" cy="369332"/>
          </a:xfrm>
          <a:prstGeom prst="rect">
            <a:avLst/>
          </a:prstGeom>
        </p:spPr>
        <p:txBody>
          <a:bodyPr wrap="none">
            <a:spAutoFit/>
          </a:bodyPr>
          <a:lstStyle/>
          <a:p>
            <a:r>
              <a:rPr lang="en-US" dirty="0">
                <a:solidFill>
                  <a:srgbClr val="8FC2E2"/>
                </a:solidFill>
                <a:latin typeface="Franklin Gothic Medium" panose="020B0603020102020204" pitchFamily="34" charset="0"/>
                <a:sym typeface="Wingdings" panose="05000000000000000000" pitchFamily="2" charset="2"/>
              </a:rPr>
              <a:t>2020 in Review, Preparing for 2021|</a:t>
            </a:r>
            <a:r>
              <a:rPr lang="en-US" dirty="0">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133598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3" name="Rectangle 12">
            <a:extLst>
              <a:ext uri="{FF2B5EF4-FFF2-40B4-BE49-F238E27FC236}">
                <a16:creationId xmlns:a16="http://schemas.microsoft.com/office/drawing/2014/main" id="{BBDC2CEE-CC0A-4FA4-96A5-3D4A85282E70}"/>
              </a:ext>
            </a:extLst>
          </p:cNvPr>
          <p:cNvSpPr/>
          <p:nvPr/>
        </p:nvSpPr>
        <p:spPr>
          <a:xfrm>
            <a:off x="1162178" y="2576877"/>
            <a:ext cx="9867644" cy="2548390"/>
          </a:xfrm>
          <a:prstGeom prst="rect">
            <a:avLst/>
          </a:prstGeom>
        </p:spPr>
        <p:txBody>
          <a:bodyPr wrap="square">
            <a:spAutoFit/>
          </a:bodyPr>
          <a:lstStyle/>
          <a:p>
            <a:pPr marL="457200" indent="-457200">
              <a:lnSpc>
                <a:spcPct val="90000"/>
              </a:lnSpc>
              <a:spcAft>
                <a:spcPts val="1200"/>
              </a:spcAft>
              <a:buClr>
                <a:srgbClr val="004691"/>
              </a:buClr>
              <a:buFont typeface="Arial" panose="020B0604020202020204" pitchFamily="34" charset="0"/>
              <a:buChar char="•"/>
            </a:pPr>
            <a:r>
              <a:rPr lang="en-US" sz="2400">
                <a:solidFill>
                  <a:srgbClr val="002A5B"/>
                </a:solidFill>
                <a:latin typeface="Franklin Gothic Medium" panose="020B0603020102020204" pitchFamily="34" charset="0"/>
              </a:rPr>
              <a:t>Here is a slide for a basic bulleted list. This could consist of goals, takeaways, or other succinct information.</a:t>
            </a:r>
          </a:p>
          <a:p>
            <a:pPr marL="457200" indent="-457200">
              <a:lnSpc>
                <a:spcPct val="90000"/>
              </a:lnSpc>
              <a:spcAft>
                <a:spcPts val="1200"/>
              </a:spcAft>
              <a:buClr>
                <a:srgbClr val="004691"/>
              </a:buClr>
              <a:buFont typeface="Arial" panose="020B0604020202020204" pitchFamily="34" charset="0"/>
              <a:buChar char="•"/>
            </a:pPr>
            <a:r>
              <a:rPr lang="en-US" sz="2400">
                <a:solidFill>
                  <a:srgbClr val="002A5B"/>
                </a:solidFill>
                <a:latin typeface="Franklin Gothic Medium" panose="020B0603020102020204" pitchFamily="34" charset="0"/>
              </a:rPr>
              <a:t>It is helpful to have interactive portions of your presentations, so this could be a slide to use when asking your audience questions.</a:t>
            </a:r>
          </a:p>
          <a:p>
            <a:pPr marL="457200" indent="-457200">
              <a:lnSpc>
                <a:spcPct val="90000"/>
              </a:lnSpc>
              <a:spcAft>
                <a:spcPts val="1200"/>
              </a:spcAft>
              <a:buClr>
                <a:srgbClr val="004691"/>
              </a:buClr>
              <a:buFont typeface="Arial" panose="020B0604020202020204" pitchFamily="34" charset="0"/>
              <a:buChar char="•"/>
            </a:pPr>
            <a:r>
              <a:rPr lang="en-US" sz="2400">
                <a:solidFill>
                  <a:srgbClr val="002A5B"/>
                </a:solidFill>
                <a:latin typeface="Franklin Gothic Medium" panose="020B0603020102020204" pitchFamily="34" charset="0"/>
              </a:rPr>
              <a:t>The font is Franklin Gothic Medium size 24.</a:t>
            </a:r>
          </a:p>
          <a:p>
            <a:pPr marL="457200" indent="-457200">
              <a:lnSpc>
                <a:spcPct val="90000"/>
              </a:lnSpc>
              <a:spcAft>
                <a:spcPts val="1200"/>
              </a:spcAft>
              <a:buClr>
                <a:srgbClr val="004691"/>
              </a:buClr>
              <a:buFont typeface="Arial" panose="020B0604020202020204" pitchFamily="34" charset="0"/>
              <a:buChar char="•"/>
            </a:pPr>
            <a:r>
              <a:rPr lang="en-US" sz="2400">
                <a:solidFill>
                  <a:srgbClr val="002A5B"/>
                </a:solidFill>
                <a:latin typeface="Franklin Gothic Medium" panose="020B0603020102020204" pitchFamily="34" charset="0"/>
              </a:rPr>
              <a:t>Make sure there is always white space around your text boxes.</a:t>
            </a:r>
          </a:p>
        </p:txBody>
      </p:sp>
      <p:sp>
        <p:nvSpPr>
          <p:cNvPr id="9" name="Rectangle 8">
            <a:extLst>
              <a:ext uri="{FF2B5EF4-FFF2-40B4-BE49-F238E27FC236}">
                <a16:creationId xmlns:a16="http://schemas.microsoft.com/office/drawing/2014/main" id="{0C685207-5F49-46B7-B5D9-F1C54266CB5F}"/>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D091F-8116-46E1-B478-DDC885DBD9E8}"/>
              </a:ext>
            </a:extLst>
          </p:cNvPr>
          <p:cNvSpPr/>
          <p:nvPr/>
        </p:nvSpPr>
        <p:spPr>
          <a:xfrm>
            <a:off x="510090" y="217854"/>
            <a:ext cx="11892428" cy="1169551"/>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Subsection (Bulleted Text)</a:t>
            </a:r>
          </a:p>
        </p:txBody>
      </p:sp>
      <p:sp>
        <p:nvSpPr>
          <p:cNvPr id="11" name="Rectangle 10">
            <a:extLst>
              <a:ext uri="{FF2B5EF4-FFF2-40B4-BE49-F238E27FC236}">
                <a16:creationId xmlns:a16="http://schemas.microsoft.com/office/drawing/2014/main" id="{FD61ECDF-457E-4220-9D2C-9351DADD82C6}"/>
              </a:ext>
            </a:extLst>
          </p:cNvPr>
          <p:cNvSpPr/>
          <p:nvPr/>
        </p:nvSpPr>
        <p:spPr>
          <a:xfrm>
            <a:off x="374511" y="6285802"/>
            <a:ext cx="4900509" cy="369332"/>
          </a:xfrm>
          <a:prstGeom prst="rect">
            <a:avLst/>
          </a:prstGeom>
        </p:spPr>
        <p:txBody>
          <a:bodyPr wrap="none">
            <a:spAutoFit/>
          </a:bodyPr>
          <a:lstStyle/>
          <a:p>
            <a:r>
              <a:rPr lang="en-US" dirty="0">
                <a:solidFill>
                  <a:srgbClr val="8FC2E2"/>
                </a:solidFill>
                <a:latin typeface="Franklin Gothic Medium" panose="020B0603020102020204" pitchFamily="34" charset="0"/>
                <a:sym typeface="Wingdings" panose="05000000000000000000" pitchFamily="2" charset="2"/>
              </a:rPr>
              <a:t>2020 in Review, Preparing for 2021|</a:t>
            </a:r>
            <a:r>
              <a:rPr lang="en-US" dirty="0">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383479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12B5AB4-56D2-472C-BC44-C3182231215D}"/>
              </a:ext>
            </a:extLst>
          </p:cNvPr>
          <p:cNvCxnSpPr>
            <a:cxnSpLocks/>
          </p:cNvCxnSpPr>
          <p:nvPr/>
        </p:nvCxnSpPr>
        <p:spPr>
          <a:xfrm>
            <a:off x="2726626" y="1295400"/>
            <a:ext cx="0" cy="5067300"/>
          </a:xfrm>
          <a:prstGeom prst="line">
            <a:avLst/>
          </a:prstGeom>
          <a:ln w="76200">
            <a:solidFill>
              <a:srgbClr val="002A5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6" name="Rectangle 15">
            <a:extLst>
              <a:ext uri="{FF2B5EF4-FFF2-40B4-BE49-F238E27FC236}">
                <a16:creationId xmlns:a16="http://schemas.microsoft.com/office/drawing/2014/main" id="{1F921417-CCBD-4998-AC43-F31559EDF316}"/>
              </a:ext>
            </a:extLst>
          </p:cNvPr>
          <p:cNvSpPr/>
          <p:nvPr/>
        </p:nvSpPr>
        <p:spPr>
          <a:xfrm>
            <a:off x="3240989" y="1793518"/>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3423231" y="1890983"/>
            <a:ext cx="6538265"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a:rPr>
              <a:t>Welcome </a:t>
            </a:r>
            <a:r>
              <a:rPr lang="en-US" sz="1700">
                <a:solidFill>
                  <a:srgbClr val="474236"/>
                </a:solidFill>
                <a:effectLst/>
                <a:latin typeface="Franklin Gothic Medium"/>
              </a:rPr>
              <a:t>Introductions</a:t>
            </a:r>
          </a:p>
          <a:p>
            <a:pPr marL="0" indent="0">
              <a:buNone/>
            </a:pPr>
            <a:endParaRPr lang="en-US" sz="1700">
              <a:solidFill>
                <a:srgbClr val="474236"/>
              </a:solidFill>
              <a:effectLst/>
              <a:latin typeface="Franklin Gothic Medium" panose="020B0603020102020204" pitchFamily="34" charset="0"/>
            </a:endParaRPr>
          </a:p>
        </p:txBody>
      </p:sp>
      <p:sp>
        <p:nvSpPr>
          <p:cNvPr id="4" name="Oval 3">
            <a:extLst>
              <a:ext uri="{FF2B5EF4-FFF2-40B4-BE49-F238E27FC236}">
                <a16:creationId xmlns:a16="http://schemas.microsoft.com/office/drawing/2014/main" id="{3C6BAF5F-4B0F-4020-8835-42A99B6EB5A4}"/>
              </a:ext>
            </a:extLst>
          </p:cNvPr>
          <p:cNvSpPr/>
          <p:nvPr/>
        </p:nvSpPr>
        <p:spPr>
          <a:xfrm>
            <a:off x="2559941" y="1901895"/>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1264EF-A5DE-4E5B-92DC-17050A8C4F86}"/>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0BBCDD-1742-4FC6-A0C0-0F4969167ED7}"/>
              </a:ext>
            </a:extLst>
          </p:cNvPr>
          <p:cNvSpPr/>
          <p:nvPr/>
        </p:nvSpPr>
        <p:spPr>
          <a:xfrm>
            <a:off x="510090" y="217854"/>
            <a:ext cx="10540531" cy="1169551"/>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Agenda</a:t>
            </a:r>
          </a:p>
        </p:txBody>
      </p:sp>
      <p:sp>
        <p:nvSpPr>
          <p:cNvPr id="20" name="Rectangle 19">
            <a:extLst>
              <a:ext uri="{FF2B5EF4-FFF2-40B4-BE49-F238E27FC236}">
                <a16:creationId xmlns:a16="http://schemas.microsoft.com/office/drawing/2014/main" id="{79D43758-CFF5-4AA6-80DE-FB92655BE1F1}"/>
              </a:ext>
            </a:extLst>
          </p:cNvPr>
          <p:cNvSpPr/>
          <p:nvPr/>
        </p:nvSpPr>
        <p:spPr>
          <a:xfrm>
            <a:off x="3240989" y="2509246"/>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713C6CBD-EC4C-4B9A-84F4-4C6405470206}"/>
              </a:ext>
            </a:extLst>
          </p:cNvPr>
          <p:cNvSpPr txBox="1">
            <a:spLocks/>
          </p:cNvSpPr>
          <p:nvPr/>
        </p:nvSpPr>
        <p:spPr>
          <a:xfrm>
            <a:off x="3423232" y="2606711"/>
            <a:ext cx="6066144"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438F"/>
                </a:solidFill>
                <a:effectLst/>
                <a:latin typeface="Franklin Gothic Demi Cond"/>
                <a:ea typeface="+mn-lt"/>
                <a:cs typeface="+mn-lt"/>
              </a:rPr>
              <a:t>COVID-19</a:t>
            </a:r>
            <a:r>
              <a:rPr lang="en-US" sz="2400" dirty="0">
                <a:solidFill>
                  <a:srgbClr val="00438F"/>
                </a:solidFill>
                <a:effectLst/>
                <a:latin typeface="Franklin Gothic Demi Cond"/>
              </a:rPr>
              <a:t> </a:t>
            </a:r>
            <a:r>
              <a:rPr lang="en-US" sz="2400" dirty="0">
                <a:solidFill>
                  <a:srgbClr val="00438F"/>
                </a:solidFill>
                <a:effectLst/>
                <a:latin typeface="Franklin Gothic Demi Cond"/>
                <a:ea typeface="+mn-lt"/>
                <a:cs typeface="+mn-lt"/>
              </a:rPr>
              <a:t>Updates </a:t>
            </a:r>
            <a:r>
              <a:rPr lang="en-US" sz="1700" dirty="0">
                <a:solidFill>
                  <a:srgbClr val="474236"/>
                </a:solidFill>
                <a:effectLst/>
                <a:latin typeface="Franklin Gothic Medium"/>
              </a:rPr>
              <a:t>Agency updates, guidance, practice tips</a:t>
            </a:r>
            <a:endParaRPr lang="en-US" dirty="0"/>
          </a:p>
        </p:txBody>
      </p:sp>
      <p:sp>
        <p:nvSpPr>
          <p:cNvPr id="22" name="Oval 21">
            <a:extLst>
              <a:ext uri="{FF2B5EF4-FFF2-40B4-BE49-F238E27FC236}">
                <a16:creationId xmlns:a16="http://schemas.microsoft.com/office/drawing/2014/main" id="{189EB034-AC0A-4B25-9694-9CDC2CD0411E}"/>
              </a:ext>
            </a:extLst>
          </p:cNvPr>
          <p:cNvSpPr/>
          <p:nvPr/>
        </p:nvSpPr>
        <p:spPr>
          <a:xfrm>
            <a:off x="2559940" y="2616523"/>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A0068C-E34B-4373-873F-D7FBAD122A52}"/>
              </a:ext>
            </a:extLst>
          </p:cNvPr>
          <p:cNvSpPr/>
          <p:nvPr/>
        </p:nvSpPr>
        <p:spPr>
          <a:xfrm>
            <a:off x="3240989" y="3228234"/>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2E112C7F-18D3-42D1-8336-508867A50BDF}"/>
              </a:ext>
            </a:extLst>
          </p:cNvPr>
          <p:cNvSpPr txBox="1">
            <a:spLocks/>
          </p:cNvSpPr>
          <p:nvPr/>
        </p:nvSpPr>
        <p:spPr>
          <a:xfrm>
            <a:off x="3423232" y="3325699"/>
            <a:ext cx="6066144"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a:ea typeface="+mn-lt"/>
                <a:cs typeface="+mn-lt"/>
              </a:rPr>
              <a:t>Other Legal Updates </a:t>
            </a:r>
            <a:r>
              <a:rPr lang="en-US" sz="1700">
                <a:solidFill>
                  <a:srgbClr val="474236"/>
                </a:solidFill>
                <a:effectLst/>
                <a:latin typeface="Franklin Gothic Medium"/>
                <a:ea typeface="+mn-lt"/>
                <a:cs typeface="+mn-lt"/>
              </a:rPr>
              <a:t>Case law, administrative, litigation </a:t>
            </a:r>
            <a:endParaRPr lang="en-US"/>
          </a:p>
        </p:txBody>
      </p:sp>
      <p:sp>
        <p:nvSpPr>
          <p:cNvPr id="25" name="Oval 24">
            <a:extLst>
              <a:ext uri="{FF2B5EF4-FFF2-40B4-BE49-F238E27FC236}">
                <a16:creationId xmlns:a16="http://schemas.microsoft.com/office/drawing/2014/main" id="{15699B0E-969F-4235-8D11-DEA0415FE14A}"/>
              </a:ext>
            </a:extLst>
          </p:cNvPr>
          <p:cNvSpPr/>
          <p:nvPr/>
        </p:nvSpPr>
        <p:spPr>
          <a:xfrm>
            <a:off x="2559940" y="3341121"/>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27C7FA2-B69A-4E2F-BB0A-0A3C3EAF0074}"/>
              </a:ext>
            </a:extLst>
          </p:cNvPr>
          <p:cNvSpPr/>
          <p:nvPr/>
        </p:nvSpPr>
        <p:spPr>
          <a:xfrm>
            <a:off x="3240989" y="3945859"/>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4E3CDF1C-28B7-44D6-AAB3-BFBCA445FBD1}"/>
              </a:ext>
            </a:extLst>
          </p:cNvPr>
          <p:cNvSpPr txBox="1">
            <a:spLocks/>
          </p:cNvSpPr>
          <p:nvPr/>
        </p:nvSpPr>
        <p:spPr>
          <a:xfrm>
            <a:off x="3423232" y="4046914"/>
            <a:ext cx="6407730" cy="426768"/>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438F"/>
                </a:solidFill>
                <a:effectLst/>
                <a:latin typeface="Franklin Gothic Demi Cond"/>
              </a:rPr>
              <a:t>2020 in Review</a:t>
            </a:r>
            <a:endParaRPr lang="en-US" sz="1700" dirty="0">
              <a:solidFill>
                <a:srgbClr val="4B4539"/>
              </a:solidFill>
              <a:effectLst/>
              <a:latin typeface="Franklin Gothic Medium"/>
            </a:endParaRPr>
          </a:p>
        </p:txBody>
      </p:sp>
      <p:sp>
        <p:nvSpPr>
          <p:cNvPr id="29" name="Oval 28">
            <a:extLst>
              <a:ext uri="{FF2B5EF4-FFF2-40B4-BE49-F238E27FC236}">
                <a16:creationId xmlns:a16="http://schemas.microsoft.com/office/drawing/2014/main" id="{480E6A61-BC36-4537-9D5E-6BED3B3D6F26}"/>
              </a:ext>
            </a:extLst>
          </p:cNvPr>
          <p:cNvSpPr/>
          <p:nvPr/>
        </p:nvSpPr>
        <p:spPr>
          <a:xfrm>
            <a:off x="2559940" y="4051750"/>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6926EBE-6EE5-4523-B8FB-E18360C6A2DC}"/>
              </a:ext>
            </a:extLst>
          </p:cNvPr>
          <p:cNvSpPr/>
          <p:nvPr/>
        </p:nvSpPr>
        <p:spPr>
          <a:xfrm>
            <a:off x="3240989" y="4657490"/>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a:extLst>
              <a:ext uri="{FF2B5EF4-FFF2-40B4-BE49-F238E27FC236}">
                <a16:creationId xmlns:a16="http://schemas.microsoft.com/office/drawing/2014/main" id="{9F10A236-ACB8-4B94-AD6A-EF8D0C1D6D4A}"/>
              </a:ext>
            </a:extLst>
          </p:cNvPr>
          <p:cNvSpPr txBox="1">
            <a:spLocks/>
          </p:cNvSpPr>
          <p:nvPr/>
        </p:nvSpPr>
        <p:spPr>
          <a:xfrm>
            <a:off x="3423231" y="4754955"/>
            <a:ext cx="6322347" cy="361080"/>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438F"/>
                </a:solidFill>
                <a:effectLst/>
                <a:latin typeface="Franklin Gothic Demi Cond"/>
              </a:rPr>
              <a:t>Looking Forward to 2021</a:t>
            </a:r>
            <a:endParaRPr lang="en-US" dirty="0"/>
          </a:p>
          <a:p>
            <a:pPr marL="0" indent="0">
              <a:buNone/>
            </a:pPr>
            <a:endParaRPr lang="en-US" sz="1700" dirty="0">
              <a:solidFill>
                <a:srgbClr val="474236"/>
              </a:solidFill>
              <a:effectLst/>
              <a:latin typeface="Franklin Gothic Medium" panose="020B0603020102020204" pitchFamily="34" charset="0"/>
            </a:endParaRPr>
          </a:p>
        </p:txBody>
      </p:sp>
      <p:sp>
        <p:nvSpPr>
          <p:cNvPr id="32" name="Oval 31">
            <a:extLst>
              <a:ext uri="{FF2B5EF4-FFF2-40B4-BE49-F238E27FC236}">
                <a16:creationId xmlns:a16="http://schemas.microsoft.com/office/drawing/2014/main" id="{42F11265-6181-4292-89A6-10F146B3DF79}"/>
              </a:ext>
            </a:extLst>
          </p:cNvPr>
          <p:cNvSpPr/>
          <p:nvPr/>
        </p:nvSpPr>
        <p:spPr>
          <a:xfrm>
            <a:off x="2559940" y="4768810"/>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EEF805-F2F8-4FEB-B563-43F34B3B00DC}"/>
              </a:ext>
            </a:extLst>
          </p:cNvPr>
          <p:cNvSpPr/>
          <p:nvPr/>
        </p:nvSpPr>
        <p:spPr>
          <a:xfrm>
            <a:off x="3240989" y="5369121"/>
            <a:ext cx="6720507" cy="583720"/>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2">
            <a:extLst>
              <a:ext uri="{FF2B5EF4-FFF2-40B4-BE49-F238E27FC236}">
                <a16:creationId xmlns:a16="http://schemas.microsoft.com/office/drawing/2014/main" id="{6660A19B-1DCE-4875-B18F-3C039A217641}"/>
              </a:ext>
            </a:extLst>
          </p:cNvPr>
          <p:cNvSpPr txBox="1">
            <a:spLocks/>
          </p:cNvSpPr>
          <p:nvPr/>
        </p:nvSpPr>
        <p:spPr>
          <a:xfrm>
            <a:off x="3423232" y="5466586"/>
            <a:ext cx="5842947" cy="361080"/>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438F"/>
                </a:solidFill>
                <a:effectLst/>
                <a:latin typeface="Franklin Gothic Demi Cond" panose="020B0706030402020204" pitchFamily="34" charset="0"/>
              </a:rPr>
              <a:t>Questions</a:t>
            </a:r>
            <a:endParaRPr lang="en-US" sz="1700">
              <a:solidFill>
                <a:srgbClr val="474236"/>
              </a:solidFill>
              <a:effectLst/>
              <a:latin typeface="Franklin Gothic Medium" panose="020B0603020102020204" pitchFamily="34" charset="0"/>
            </a:endParaRPr>
          </a:p>
          <a:p>
            <a:pPr marL="0" indent="0">
              <a:buNone/>
            </a:pPr>
            <a:endParaRPr lang="en-US" sz="1700">
              <a:solidFill>
                <a:srgbClr val="474236"/>
              </a:solidFill>
              <a:effectLst/>
              <a:latin typeface="Franklin Gothic Medium" panose="020B0603020102020204" pitchFamily="34" charset="0"/>
            </a:endParaRPr>
          </a:p>
        </p:txBody>
      </p:sp>
      <p:sp>
        <p:nvSpPr>
          <p:cNvPr id="37" name="Oval 36">
            <a:extLst>
              <a:ext uri="{FF2B5EF4-FFF2-40B4-BE49-F238E27FC236}">
                <a16:creationId xmlns:a16="http://schemas.microsoft.com/office/drawing/2014/main" id="{3A7D89DB-D68B-499B-AB07-7AA03F99A081}"/>
              </a:ext>
            </a:extLst>
          </p:cNvPr>
          <p:cNvSpPr/>
          <p:nvPr/>
        </p:nvSpPr>
        <p:spPr>
          <a:xfrm>
            <a:off x="2559939" y="5485870"/>
            <a:ext cx="333369" cy="333369"/>
          </a:xfrm>
          <a:prstGeom prst="ellipse">
            <a:avLst/>
          </a:prstGeom>
          <a:solidFill>
            <a:srgbClr val="002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263D8A9-8E09-47C4-B4B8-B7D15ACB7A73}"/>
              </a:ext>
            </a:extLst>
          </p:cNvPr>
          <p:cNvSpPr/>
          <p:nvPr/>
        </p:nvSpPr>
        <p:spPr>
          <a:xfrm>
            <a:off x="374511" y="6285802"/>
            <a:ext cx="4097597" cy="369332"/>
          </a:xfrm>
          <a:prstGeom prst="rect">
            <a:avLst/>
          </a:prstGeom>
        </p:spPr>
        <p:txBody>
          <a:bodyPr wrap="none">
            <a:spAutoFit/>
          </a:bodyPr>
          <a:lstStyle/>
          <a:p>
            <a:r>
              <a:rPr lang="en-US">
                <a:solidFill>
                  <a:srgbClr val="8FC2E2"/>
                </a:solidFill>
                <a:latin typeface="Franklin Gothic Medium" panose="020B0603020102020204" pitchFamily="34" charset="0"/>
                <a:sym typeface="Wingdings" panose="05000000000000000000" pitchFamily="2" charset="2"/>
              </a:rPr>
              <a:t>Pro Bono Network Webinar |</a:t>
            </a:r>
            <a:r>
              <a:rPr lang="en-US">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335819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D73BF5-E48B-4D83-AE00-7101763D411E}"/>
              </a:ext>
            </a:extLst>
          </p:cNvPr>
          <p:cNvPicPr>
            <a:picLocks noChangeAspect="1"/>
          </p:cNvPicPr>
          <p:nvPr/>
        </p:nvPicPr>
        <p:blipFill rotWithShape="1">
          <a:blip r:embed="rId3">
            <a:extLst>
              <a:ext uri="{28A0092B-C50C-407E-A947-70E740481C1C}">
                <a14:useLocalDpi xmlns:a14="http://schemas.microsoft.com/office/drawing/2010/main" val="0"/>
              </a:ext>
            </a:extLst>
          </a:blip>
          <a:srcRect l="34560" t="260" r="7474" b="11077"/>
          <a:stretch/>
        </p:blipFill>
        <p:spPr>
          <a:xfrm>
            <a:off x="0" y="1468878"/>
            <a:ext cx="4672378" cy="4764472"/>
          </a:xfrm>
          <a:prstGeom prst="rect">
            <a:avLst/>
          </a:prstGeom>
        </p:spPr>
      </p:pic>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Subsection (Image and Text)</a:t>
            </a:r>
          </a:p>
        </p:txBody>
      </p:sp>
      <p:sp>
        <p:nvSpPr>
          <p:cNvPr id="13" name="Rectangle 12">
            <a:extLst>
              <a:ext uri="{FF2B5EF4-FFF2-40B4-BE49-F238E27FC236}">
                <a16:creationId xmlns:a16="http://schemas.microsoft.com/office/drawing/2014/main" id="{BBDC2CEE-CC0A-4FA4-96A5-3D4A85282E70}"/>
              </a:ext>
            </a:extLst>
          </p:cNvPr>
          <p:cNvSpPr/>
          <p:nvPr/>
        </p:nvSpPr>
        <p:spPr>
          <a:xfrm>
            <a:off x="5278564" y="1976712"/>
            <a:ext cx="6307250" cy="3748719"/>
          </a:xfrm>
          <a:prstGeom prst="rect">
            <a:avLst/>
          </a:prstGeom>
        </p:spPr>
        <p:txBody>
          <a:bodyPr wrap="square">
            <a:spAutoFit/>
          </a:bodyPr>
          <a:lstStyle/>
          <a:p>
            <a:pPr>
              <a:lnSpc>
                <a:spcPct val="90000"/>
              </a:lnSpc>
              <a:buClr>
                <a:srgbClr val="6FC3A5"/>
              </a:buClr>
            </a:pPr>
            <a:r>
              <a:rPr lang="en-US" sz="2400">
                <a:solidFill>
                  <a:srgbClr val="002A5B"/>
                </a:solidFill>
                <a:latin typeface="Franklin Gothic Medium" panose="020B0603020102020204" pitchFamily="34" charset="0"/>
              </a:rPr>
              <a:t>This section has space for text alongside an image, which would be useful for a client story. Of course, the amount of text on a slide should not be too long; you want your attendees to focus on you.</a:t>
            </a:r>
          </a:p>
          <a:p>
            <a:pPr>
              <a:lnSpc>
                <a:spcPct val="90000"/>
              </a:lnSpc>
              <a:buClr>
                <a:srgbClr val="6FC3A5"/>
              </a:buClr>
            </a:pPr>
            <a:endParaRPr lang="en-US" sz="2400">
              <a:solidFill>
                <a:srgbClr val="002A5B"/>
              </a:solidFill>
              <a:latin typeface="Franklin Gothic Medium" panose="020B0603020102020204" pitchFamily="34" charset="0"/>
            </a:endParaRPr>
          </a:p>
          <a:p>
            <a:pPr>
              <a:lnSpc>
                <a:spcPct val="90000"/>
              </a:lnSpc>
              <a:buClr>
                <a:srgbClr val="6FC3A5"/>
              </a:buClr>
            </a:pPr>
            <a:r>
              <a:rPr lang="en-US" sz="2400">
                <a:solidFill>
                  <a:srgbClr val="002A5B"/>
                </a:solidFill>
                <a:latin typeface="Franklin Gothic Medium" panose="020B0603020102020204" pitchFamily="34" charset="0"/>
              </a:rPr>
              <a:t>To change the image, click on it, then select Picture Tools Format in the toolbar. Select Change Picture and choose From a File … then upload your image. You may need to adjust the crop to make it fit better on the page.</a:t>
            </a:r>
          </a:p>
        </p:txBody>
      </p:sp>
      <p:sp>
        <p:nvSpPr>
          <p:cNvPr id="9" name="Rectangle 8">
            <a:extLst>
              <a:ext uri="{FF2B5EF4-FFF2-40B4-BE49-F238E27FC236}">
                <a16:creationId xmlns:a16="http://schemas.microsoft.com/office/drawing/2014/main" id="{6C01CAF1-6088-460F-B459-5978DB980AF1}"/>
              </a:ext>
            </a:extLst>
          </p:cNvPr>
          <p:cNvSpPr/>
          <p:nvPr/>
        </p:nvSpPr>
        <p:spPr>
          <a:xfrm>
            <a:off x="374511" y="6285802"/>
            <a:ext cx="4900509" cy="369332"/>
          </a:xfrm>
          <a:prstGeom prst="rect">
            <a:avLst/>
          </a:prstGeom>
        </p:spPr>
        <p:txBody>
          <a:bodyPr wrap="none">
            <a:spAutoFit/>
          </a:bodyPr>
          <a:lstStyle/>
          <a:p>
            <a:r>
              <a:rPr lang="en-US" dirty="0">
                <a:solidFill>
                  <a:srgbClr val="8FC2E2"/>
                </a:solidFill>
                <a:latin typeface="Franklin Gothic Medium" panose="020B0603020102020204" pitchFamily="34" charset="0"/>
                <a:sym typeface="Wingdings" panose="05000000000000000000" pitchFamily="2" charset="2"/>
              </a:rPr>
              <a:t>2020 in Review, Preparing for 2021|</a:t>
            </a:r>
            <a:r>
              <a:rPr lang="en-US" dirty="0">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2128776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D73BF5-E48B-4D83-AE00-7101763D411E}"/>
              </a:ext>
            </a:extLst>
          </p:cNvPr>
          <p:cNvPicPr>
            <a:picLocks noChangeAspect="1"/>
          </p:cNvPicPr>
          <p:nvPr/>
        </p:nvPicPr>
        <p:blipFill rotWithShape="1">
          <a:blip r:embed="rId3">
            <a:extLst>
              <a:ext uri="{28A0092B-C50C-407E-A947-70E740481C1C}">
                <a14:useLocalDpi xmlns:a14="http://schemas.microsoft.com/office/drawing/2010/main" val="0"/>
              </a:ext>
            </a:extLst>
          </a:blip>
          <a:srcRect t="13452" b="18567"/>
          <a:stretch/>
        </p:blipFill>
        <p:spPr>
          <a:xfrm>
            <a:off x="0" y="1468878"/>
            <a:ext cx="4672377" cy="4764471"/>
          </a:xfrm>
          <a:prstGeom prst="rect">
            <a:avLst/>
          </a:prstGeom>
        </p:spPr>
      </p:pic>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Subsection (Image and List)</a:t>
            </a:r>
          </a:p>
        </p:txBody>
      </p:sp>
      <p:sp>
        <p:nvSpPr>
          <p:cNvPr id="13" name="Rectangle 12">
            <a:extLst>
              <a:ext uri="{FF2B5EF4-FFF2-40B4-BE49-F238E27FC236}">
                <a16:creationId xmlns:a16="http://schemas.microsoft.com/office/drawing/2014/main" id="{BBDC2CEE-CC0A-4FA4-96A5-3D4A85282E70}"/>
              </a:ext>
            </a:extLst>
          </p:cNvPr>
          <p:cNvSpPr/>
          <p:nvPr/>
        </p:nvSpPr>
        <p:spPr>
          <a:xfrm>
            <a:off x="5278563" y="2035190"/>
            <a:ext cx="6307250" cy="3631763"/>
          </a:xfrm>
          <a:prstGeom prst="rect">
            <a:avLst/>
          </a:prstGeom>
        </p:spPr>
        <p:txBody>
          <a:bodyPr wrap="square">
            <a:spAutoFit/>
          </a:bodyPr>
          <a:lstStyle/>
          <a:p>
            <a:pPr marL="457200" indent="-457200">
              <a:lnSpc>
                <a:spcPct val="90000"/>
              </a:lnSpc>
              <a:spcAft>
                <a:spcPts val="1200"/>
              </a:spcAft>
              <a:buClr>
                <a:srgbClr val="004691"/>
              </a:buClr>
              <a:buFont typeface="Arial" panose="020B0604020202020204" pitchFamily="34" charset="0"/>
              <a:buChar char="•"/>
            </a:pPr>
            <a:r>
              <a:rPr lang="en-US" sz="2000">
                <a:solidFill>
                  <a:srgbClr val="002A5B"/>
                </a:solidFill>
                <a:latin typeface="Franklin Gothic Medium" panose="020B0603020102020204" pitchFamily="34" charset="0"/>
              </a:rPr>
              <a:t>Here is a slide for a basic bulleted list with a photo. </a:t>
            </a:r>
          </a:p>
          <a:p>
            <a:pPr marL="457200" indent="-457200">
              <a:lnSpc>
                <a:spcPct val="90000"/>
              </a:lnSpc>
              <a:spcAft>
                <a:spcPts val="1200"/>
              </a:spcAft>
              <a:buClr>
                <a:srgbClr val="004691"/>
              </a:buClr>
              <a:buFont typeface="Arial" panose="020B0604020202020204" pitchFamily="34" charset="0"/>
              <a:buChar char="•"/>
            </a:pPr>
            <a:r>
              <a:rPr lang="en-US" sz="2000">
                <a:solidFill>
                  <a:srgbClr val="002A5B"/>
                </a:solidFill>
                <a:latin typeface="Franklin Gothic Medium" panose="020B0603020102020204" pitchFamily="34" charset="0"/>
              </a:rPr>
              <a:t>This could consist of goals, takeaways, or other succinct information.</a:t>
            </a:r>
          </a:p>
          <a:p>
            <a:pPr marL="457200" indent="-457200">
              <a:lnSpc>
                <a:spcPct val="90000"/>
              </a:lnSpc>
              <a:spcAft>
                <a:spcPts val="1200"/>
              </a:spcAft>
              <a:buClr>
                <a:srgbClr val="004691"/>
              </a:buClr>
              <a:buFont typeface="Arial" panose="020B0604020202020204" pitchFamily="34" charset="0"/>
              <a:buChar char="•"/>
            </a:pPr>
            <a:r>
              <a:rPr lang="en-US" sz="2000">
                <a:solidFill>
                  <a:srgbClr val="002A5B"/>
                </a:solidFill>
                <a:latin typeface="Franklin Gothic Medium" panose="020B0603020102020204" pitchFamily="34" charset="0"/>
              </a:rPr>
              <a:t>The font is Franklin Gothic Medium size 20.</a:t>
            </a:r>
          </a:p>
          <a:p>
            <a:pPr marL="457200" indent="-457200">
              <a:lnSpc>
                <a:spcPct val="90000"/>
              </a:lnSpc>
              <a:spcAft>
                <a:spcPts val="1200"/>
              </a:spcAft>
              <a:buClr>
                <a:srgbClr val="004691"/>
              </a:buClr>
              <a:buFont typeface="Arial" panose="020B0604020202020204" pitchFamily="34" charset="0"/>
              <a:buChar char="•"/>
            </a:pPr>
            <a:r>
              <a:rPr lang="en-US" sz="2000">
                <a:solidFill>
                  <a:srgbClr val="002A5B"/>
                </a:solidFill>
                <a:latin typeface="Franklin Gothic Medium" panose="020B0603020102020204" pitchFamily="34" charset="0"/>
              </a:rPr>
              <a:t>To change the image, click on it, then select Picture Tools Format in the toolbar.</a:t>
            </a:r>
          </a:p>
          <a:p>
            <a:pPr marL="457200" indent="-457200">
              <a:lnSpc>
                <a:spcPct val="90000"/>
              </a:lnSpc>
              <a:spcAft>
                <a:spcPts val="1200"/>
              </a:spcAft>
              <a:buClr>
                <a:srgbClr val="004691"/>
              </a:buClr>
              <a:buFont typeface="Arial" panose="020B0604020202020204" pitchFamily="34" charset="0"/>
              <a:buChar char="•"/>
            </a:pPr>
            <a:r>
              <a:rPr lang="en-US" sz="2000">
                <a:solidFill>
                  <a:srgbClr val="002A5B"/>
                </a:solidFill>
                <a:latin typeface="Franklin Gothic Medium" panose="020B0603020102020204" pitchFamily="34" charset="0"/>
              </a:rPr>
              <a:t>Select Change Picture and choose From a File … and upload your image.</a:t>
            </a:r>
          </a:p>
          <a:p>
            <a:pPr marL="457200" indent="-457200">
              <a:lnSpc>
                <a:spcPct val="90000"/>
              </a:lnSpc>
              <a:spcAft>
                <a:spcPts val="1200"/>
              </a:spcAft>
              <a:buClr>
                <a:srgbClr val="004691"/>
              </a:buClr>
              <a:buFont typeface="Arial" panose="020B0604020202020204" pitchFamily="34" charset="0"/>
              <a:buChar char="•"/>
            </a:pPr>
            <a:r>
              <a:rPr lang="en-US" sz="2000">
                <a:solidFill>
                  <a:srgbClr val="002A5B"/>
                </a:solidFill>
                <a:latin typeface="Franklin Gothic Medium" panose="020B0603020102020204" pitchFamily="34" charset="0"/>
              </a:rPr>
              <a:t>Make sure there is always white space around your text boxes.</a:t>
            </a:r>
          </a:p>
        </p:txBody>
      </p:sp>
      <p:sp>
        <p:nvSpPr>
          <p:cNvPr id="9" name="Rectangle 8">
            <a:extLst>
              <a:ext uri="{FF2B5EF4-FFF2-40B4-BE49-F238E27FC236}">
                <a16:creationId xmlns:a16="http://schemas.microsoft.com/office/drawing/2014/main" id="{475B0455-3676-43DD-AC34-D74043B8762D}"/>
              </a:ext>
            </a:extLst>
          </p:cNvPr>
          <p:cNvSpPr/>
          <p:nvPr/>
        </p:nvSpPr>
        <p:spPr>
          <a:xfrm>
            <a:off x="374511" y="6285802"/>
            <a:ext cx="4900509" cy="369332"/>
          </a:xfrm>
          <a:prstGeom prst="rect">
            <a:avLst/>
          </a:prstGeom>
        </p:spPr>
        <p:txBody>
          <a:bodyPr wrap="none">
            <a:spAutoFit/>
          </a:bodyPr>
          <a:lstStyle/>
          <a:p>
            <a:r>
              <a:rPr lang="en-US" dirty="0">
                <a:solidFill>
                  <a:srgbClr val="8FC2E2"/>
                </a:solidFill>
                <a:latin typeface="Franklin Gothic Medium" panose="020B0603020102020204" pitchFamily="34" charset="0"/>
                <a:sym typeface="Wingdings" panose="05000000000000000000" pitchFamily="2" charset="2"/>
              </a:rPr>
              <a:t>2020 in Review, Preparing for 2021|</a:t>
            </a:r>
            <a:r>
              <a:rPr lang="en-US" dirty="0">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2173370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6B4B1C-782C-44C6-809C-26055094FB20}"/>
              </a:ext>
            </a:extLst>
          </p:cNvPr>
          <p:cNvSpPr/>
          <p:nvPr/>
        </p:nvSpPr>
        <p:spPr>
          <a:xfrm>
            <a:off x="0" y="1563244"/>
            <a:ext cx="4672378" cy="456323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Subsection (Definition)</a:t>
            </a:r>
          </a:p>
        </p:txBody>
      </p:sp>
      <p:sp>
        <p:nvSpPr>
          <p:cNvPr id="13" name="Rectangle 12">
            <a:extLst>
              <a:ext uri="{FF2B5EF4-FFF2-40B4-BE49-F238E27FC236}">
                <a16:creationId xmlns:a16="http://schemas.microsoft.com/office/drawing/2014/main" id="{BBDC2CEE-CC0A-4FA4-96A5-3D4A85282E70}"/>
              </a:ext>
            </a:extLst>
          </p:cNvPr>
          <p:cNvSpPr/>
          <p:nvPr/>
        </p:nvSpPr>
        <p:spPr>
          <a:xfrm>
            <a:off x="5315203" y="2285553"/>
            <a:ext cx="6233972" cy="3083921"/>
          </a:xfrm>
          <a:prstGeom prst="rect">
            <a:avLst/>
          </a:prstGeom>
        </p:spPr>
        <p:txBody>
          <a:bodyPr wrap="square">
            <a:spAutoFit/>
          </a:bodyPr>
          <a:lstStyle/>
          <a:p>
            <a:pPr>
              <a:lnSpc>
                <a:spcPct val="90000"/>
              </a:lnSpc>
              <a:buClr>
                <a:srgbClr val="6FC3A5"/>
              </a:buClr>
            </a:pPr>
            <a:r>
              <a:rPr lang="en-US" sz="2400">
                <a:solidFill>
                  <a:srgbClr val="002A5B"/>
                </a:solidFill>
                <a:latin typeface="Franklin Gothic Medium" panose="020B0603020102020204" pitchFamily="34" charset="0"/>
              </a:rPr>
              <a:t>This is a section that includes information typed out in full paragraphs. It may be a good place to give a definition of a term or describe a program. However, it should still be succinct so as to not overwhelm your viewers.</a:t>
            </a:r>
          </a:p>
          <a:p>
            <a:pPr>
              <a:lnSpc>
                <a:spcPct val="90000"/>
              </a:lnSpc>
              <a:buClr>
                <a:srgbClr val="6FC3A5"/>
              </a:buClr>
            </a:pPr>
            <a:endParaRPr lang="en-US" sz="2400">
              <a:solidFill>
                <a:srgbClr val="002A5B"/>
              </a:solidFill>
              <a:latin typeface="Franklin Gothic Medium" panose="020B0603020102020204" pitchFamily="34" charset="0"/>
            </a:endParaRPr>
          </a:p>
          <a:p>
            <a:pPr>
              <a:lnSpc>
                <a:spcPct val="90000"/>
              </a:lnSpc>
              <a:buClr>
                <a:srgbClr val="6FC3A5"/>
              </a:buClr>
            </a:pPr>
            <a:r>
              <a:rPr lang="en-US" sz="2400">
                <a:solidFill>
                  <a:srgbClr val="002A5B"/>
                </a:solidFill>
                <a:latin typeface="Franklin Gothic Medium" panose="020B0603020102020204" pitchFamily="34" charset="0"/>
              </a:rPr>
              <a:t>The font is Franklin Gothic Medium size 24. Make sure that there is adequate padding around your text box.</a:t>
            </a:r>
          </a:p>
        </p:txBody>
      </p:sp>
      <p:sp>
        <p:nvSpPr>
          <p:cNvPr id="14" name="Content Placeholder 2">
            <a:extLst>
              <a:ext uri="{FF2B5EF4-FFF2-40B4-BE49-F238E27FC236}">
                <a16:creationId xmlns:a16="http://schemas.microsoft.com/office/drawing/2014/main" id="{722629D3-D66C-4ECF-BB91-40AEB711F8D7}"/>
              </a:ext>
            </a:extLst>
          </p:cNvPr>
          <p:cNvSpPr txBox="1">
            <a:spLocks/>
          </p:cNvSpPr>
          <p:nvPr/>
        </p:nvSpPr>
        <p:spPr>
          <a:xfrm>
            <a:off x="448568" y="3389509"/>
            <a:ext cx="3651466" cy="733478"/>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a:solidFill>
                  <a:srgbClr val="002A5B"/>
                </a:solidFill>
                <a:effectLst/>
                <a:latin typeface="Franklin Gothic Demi Cond" panose="020B0706030402020204" pitchFamily="34" charset="0"/>
              </a:rPr>
              <a:t>TERM</a:t>
            </a:r>
          </a:p>
        </p:txBody>
      </p:sp>
      <p:sp>
        <p:nvSpPr>
          <p:cNvPr id="11" name="Rectangle 10">
            <a:extLst>
              <a:ext uri="{FF2B5EF4-FFF2-40B4-BE49-F238E27FC236}">
                <a16:creationId xmlns:a16="http://schemas.microsoft.com/office/drawing/2014/main" id="{7C3CD202-CD69-41D5-9C5B-01381399CC75}"/>
              </a:ext>
            </a:extLst>
          </p:cNvPr>
          <p:cNvSpPr/>
          <p:nvPr/>
        </p:nvSpPr>
        <p:spPr>
          <a:xfrm>
            <a:off x="374511" y="6285802"/>
            <a:ext cx="4900509" cy="369332"/>
          </a:xfrm>
          <a:prstGeom prst="rect">
            <a:avLst/>
          </a:prstGeom>
        </p:spPr>
        <p:txBody>
          <a:bodyPr wrap="none">
            <a:spAutoFit/>
          </a:bodyPr>
          <a:lstStyle/>
          <a:p>
            <a:r>
              <a:rPr lang="en-US" dirty="0">
                <a:solidFill>
                  <a:srgbClr val="8FC2E2"/>
                </a:solidFill>
                <a:latin typeface="Franklin Gothic Medium" panose="020B0603020102020204" pitchFamily="34" charset="0"/>
                <a:sym typeface="Wingdings" panose="05000000000000000000" pitchFamily="2" charset="2"/>
              </a:rPr>
              <a:t>2020 in Review, Preparing for 2021|</a:t>
            </a:r>
            <a:r>
              <a:rPr lang="en-US" dirty="0">
                <a:solidFill>
                  <a:srgbClr val="8FC2E2"/>
                </a:solidFill>
                <a:latin typeface="Franklin Gothic Medium" panose="020B0603020102020204" pitchFamily="34" charset="0"/>
              </a:rPr>
              <a:t> tahirih.org</a:t>
            </a:r>
          </a:p>
        </p:txBody>
      </p:sp>
    </p:spTree>
    <p:extLst>
      <p:ext uri="{BB962C8B-B14F-4D97-AF65-F5344CB8AC3E}">
        <p14:creationId xmlns:p14="http://schemas.microsoft.com/office/powerpoint/2010/main" val="331242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Subsection Title (Table)</a:t>
            </a:r>
          </a:p>
        </p:txBody>
      </p:sp>
      <p:sp>
        <p:nvSpPr>
          <p:cNvPr id="13" name="Rectangle 12">
            <a:extLst>
              <a:ext uri="{FF2B5EF4-FFF2-40B4-BE49-F238E27FC236}">
                <a16:creationId xmlns:a16="http://schemas.microsoft.com/office/drawing/2014/main" id="{BBDC2CEE-CC0A-4FA4-96A5-3D4A85282E70}"/>
              </a:ext>
            </a:extLst>
          </p:cNvPr>
          <p:cNvSpPr/>
          <p:nvPr/>
        </p:nvSpPr>
        <p:spPr>
          <a:xfrm>
            <a:off x="505338" y="1904848"/>
            <a:ext cx="10959002" cy="646331"/>
          </a:xfrm>
          <a:prstGeom prst="rect">
            <a:avLst/>
          </a:prstGeom>
        </p:spPr>
        <p:txBody>
          <a:bodyPr wrap="square">
            <a:spAutoFit/>
          </a:bodyPr>
          <a:lstStyle/>
          <a:p>
            <a:pPr>
              <a:lnSpc>
                <a:spcPct val="90000"/>
              </a:lnSpc>
              <a:buClr>
                <a:srgbClr val="6FC3A5"/>
              </a:buClr>
            </a:pPr>
            <a:r>
              <a:rPr lang="en-US" sz="2000">
                <a:solidFill>
                  <a:srgbClr val="002A5B"/>
                </a:solidFill>
                <a:latin typeface="Franklin Gothic Medium" panose="020B0603020102020204" pitchFamily="34" charset="0"/>
              </a:rPr>
              <a:t>Introductory information about the table on which you are presenting. This text box can be two lines in length. The font is Franklin Gothic Medium.</a:t>
            </a: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4900509" cy="369332"/>
          </a:xfrm>
          <a:prstGeom prst="rect">
            <a:avLst/>
          </a:prstGeom>
        </p:spPr>
        <p:txBody>
          <a:bodyPr wrap="none">
            <a:spAutoFit/>
          </a:bodyPr>
          <a:lstStyle/>
          <a:p>
            <a:r>
              <a:rPr lang="en-US" dirty="0">
                <a:solidFill>
                  <a:srgbClr val="8FC2E2"/>
                </a:solidFill>
                <a:latin typeface="Franklin Gothic Medium" panose="020B0603020102020204" pitchFamily="34" charset="0"/>
                <a:sym typeface="Wingdings" panose="05000000000000000000" pitchFamily="2" charset="2"/>
              </a:rPr>
              <a:t>2020 in Review, Preparing for 2021|</a:t>
            </a:r>
            <a:r>
              <a:rPr lang="en-US" dirty="0">
                <a:solidFill>
                  <a:srgbClr val="8FC2E2"/>
                </a:solidFill>
                <a:latin typeface="Franklin Gothic Medium" panose="020B0603020102020204" pitchFamily="34" charset="0"/>
              </a:rPr>
              <a:t> tahirih.org</a:t>
            </a:r>
          </a:p>
        </p:txBody>
      </p:sp>
      <p:graphicFrame>
        <p:nvGraphicFramePr>
          <p:cNvPr id="11" name="Table 10">
            <a:extLst>
              <a:ext uri="{FF2B5EF4-FFF2-40B4-BE49-F238E27FC236}">
                <a16:creationId xmlns:a16="http://schemas.microsoft.com/office/drawing/2014/main" id="{C08792CD-4EE8-4BB2-8360-A1BEF37C5A99}"/>
              </a:ext>
            </a:extLst>
          </p:cNvPr>
          <p:cNvGraphicFramePr>
            <a:graphicFrameLocks noGrp="1"/>
          </p:cNvGraphicFramePr>
          <p:nvPr/>
        </p:nvGraphicFramePr>
        <p:xfrm>
          <a:off x="616499" y="2771499"/>
          <a:ext cx="10959001" cy="2824383"/>
        </p:xfrm>
        <a:graphic>
          <a:graphicData uri="http://schemas.openxmlformats.org/drawingml/2006/table">
            <a:tbl>
              <a:tblPr firstRow="1" bandRow="1">
                <a:effectLst/>
                <a:tableStyleId>{5C22544A-7EE6-4342-B048-85BDC9FD1C3A}</a:tableStyleId>
              </a:tblPr>
              <a:tblGrid>
                <a:gridCol w="2108559">
                  <a:extLst>
                    <a:ext uri="{9D8B030D-6E8A-4147-A177-3AD203B41FA5}">
                      <a16:colId xmlns:a16="http://schemas.microsoft.com/office/drawing/2014/main" val="297135858"/>
                    </a:ext>
                  </a:extLst>
                </a:gridCol>
                <a:gridCol w="2108559">
                  <a:extLst>
                    <a:ext uri="{9D8B030D-6E8A-4147-A177-3AD203B41FA5}">
                      <a16:colId xmlns:a16="http://schemas.microsoft.com/office/drawing/2014/main" val="3354568843"/>
                    </a:ext>
                  </a:extLst>
                </a:gridCol>
                <a:gridCol w="2108559">
                  <a:extLst>
                    <a:ext uri="{9D8B030D-6E8A-4147-A177-3AD203B41FA5}">
                      <a16:colId xmlns:a16="http://schemas.microsoft.com/office/drawing/2014/main" val="2762874786"/>
                    </a:ext>
                  </a:extLst>
                </a:gridCol>
                <a:gridCol w="4633324">
                  <a:extLst>
                    <a:ext uri="{9D8B030D-6E8A-4147-A177-3AD203B41FA5}">
                      <a16:colId xmlns:a16="http://schemas.microsoft.com/office/drawing/2014/main" val="1425031742"/>
                    </a:ext>
                  </a:extLst>
                </a:gridCol>
              </a:tblGrid>
              <a:tr h="636403">
                <a:tc>
                  <a:txBody>
                    <a:bodyPr/>
                    <a:lstStyle/>
                    <a:p>
                      <a:pPr algn="l"/>
                      <a:r>
                        <a:rPr lang="en-US" sz="2000" b="0">
                          <a:latin typeface="Franklin Gothic Demi Cond" panose="020B0706030402020204" pitchFamily="34" charset="0"/>
                        </a:rPr>
                        <a:t>COLUMN</a:t>
                      </a:r>
                    </a:p>
                  </a:txBody>
                  <a:tcPr anchor="ctr">
                    <a:lnL w="12700" cap="flat" cmpd="sng" algn="ctr">
                      <a:solidFill>
                        <a:srgbClr val="004691"/>
                      </a:solidFill>
                      <a:prstDash val="solid"/>
                      <a:round/>
                      <a:headEnd type="none" w="med" len="med"/>
                      <a:tailEnd type="none" w="med" len="med"/>
                    </a:lnL>
                    <a:lnR w="12700" cap="flat" cmpd="sng" algn="ctr">
                      <a:solidFill>
                        <a:srgbClr val="004691"/>
                      </a:solid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rgbClr val="004691"/>
                      </a:solidFill>
                      <a:prstDash val="solid"/>
                      <a:round/>
                      <a:headEnd type="none" w="med" len="med"/>
                      <a:tailEnd type="none" w="med" len="med"/>
                    </a:lnB>
                    <a:lnTlToBr w="12700" cmpd="sng">
                      <a:noFill/>
                      <a:prstDash val="solid"/>
                    </a:lnTlToBr>
                    <a:lnBlToTr w="12700" cmpd="sng">
                      <a:noFill/>
                      <a:prstDash val="solid"/>
                    </a:lnBlToTr>
                    <a:solidFill>
                      <a:srgbClr val="004691"/>
                    </a:solidFill>
                  </a:tcPr>
                </a:tc>
                <a:tc>
                  <a:txBody>
                    <a:bodyPr/>
                    <a:lstStyle/>
                    <a:p>
                      <a:pPr algn="l"/>
                      <a:r>
                        <a:rPr lang="en-US" sz="2000" b="0">
                          <a:latin typeface="Franklin Gothic Demi Cond" panose="020B0706030402020204" pitchFamily="34" charset="0"/>
                        </a:rPr>
                        <a:t>COLUMN</a:t>
                      </a:r>
                    </a:p>
                  </a:txBody>
                  <a:tcPr anchor="ctr">
                    <a:lnL w="12700" cap="flat" cmpd="sng" algn="ctr">
                      <a:solidFill>
                        <a:srgbClr val="004691"/>
                      </a:solidFill>
                      <a:prstDash val="solid"/>
                      <a:round/>
                      <a:headEnd type="none" w="med" len="med"/>
                      <a:tailEnd type="none" w="med" len="med"/>
                    </a:lnL>
                    <a:lnR w="12700" cap="flat" cmpd="sng" algn="ctr">
                      <a:solidFill>
                        <a:srgbClr val="004691"/>
                      </a:solid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rgbClr val="004691"/>
                      </a:solidFill>
                      <a:prstDash val="solid"/>
                      <a:round/>
                      <a:headEnd type="none" w="med" len="med"/>
                      <a:tailEnd type="none" w="med" len="med"/>
                    </a:lnB>
                    <a:lnTlToBr w="12700" cmpd="sng">
                      <a:noFill/>
                      <a:prstDash val="solid"/>
                    </a:lnTlToBr>
                    <a:lnBlToTr w="12700" cmpd="sng">
                      <a:noFill/>
                      <a:prstDash val="solid"/>
                    </a:lnBlToTr>
                    <a:solidFill>
                      <a:srgbClr val="004691"/>
                    </a:solidFill>
                  </a:tcPr>
                </a:tc>
                <a:tc>
                  <a:txBody>
                    <a:bodyPr/>
                    <a:lstStyle/>
                    <a:p>
                      <a:pPr algn="l"/>
                      <a:r>
                        <a:rPr lang="en-US" sz="2000" b="0">
                          <a:latin typeface="Franklin Gothic Demi Cond" panose="020B0706030402020204" pitchFamily="34" charset="0"/>
                        </a:rPr>
                        <a:t>COLUMN</a:t>
                      </a:r>
                    </a:p>
                  </a:txBody>
                  <a:tcPr anchor="ctr">
                    <a:lnL w="12700" cap="flat" cmpd="sng" algn="ctr">
                      <a:solidFill>
                        <a:srgbClr val="004691"/>
                      </a:solidFill>
                      <a:prstDash val="solid"/>
                      <a:round/>
                      <a:headEnd type="none" w="med" len="med"/>
                      <a:tailEnd type="none" w="med" len="med"/>
                    </a:lnL>
                    <a:lnR w="12700" cap="flat" cmpd="sng" algn="ctr">
                      <a:solidFill>
                        <a:srgbClr val="004691"/>
                      </a:solid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rgbClr val="004691"/>
                      </a:solidFill>
                      <a:prstDash val="solid"/>
                      <a:round/>
                      <a:headEnd type="none" w="med" len="med"/>
                      <a:tailEnd type="none" w="med" len="med"/>
                    </a:lnB>
                    <a:lnTlToBr w="12700" cmpd="sng">
                      <a:noFill/>
                      <a:prstDash val="solid"/>
                    </a:lnTlToBr>
                    <a:lnBlToTr w="12700" cmpd="sng">
                      <a:noFill/>
                      <a:prstDash val="solid"/>
                    </a:lnBlToTr>
                    <a:solidFill>
                      <a:srgbClr val="004691"/>
                    </a:solidFill>
                  </a:tcPr>
                </a:tc>
                <a:tc>
                  <a:txBody>
                    <a:bodyPr/>
                    <a:lstStyle/>
                    <a:p>
                      <a:pPr algn="l"/>
                      <a:r>
                        <a:rPr lang="en-US" sz="2000" b="0">
                          <a:latin typeface="Franklin Gothic Demi Cond" panose="020B0706030402020204" pitchFamily="34" charset="0"/>
                        </a:rPr>
                        <a:t>COLUMN</a:t>
                      </a:r>
                    </a:p>
                  </a:txBody>
                  <a:tcPr anchor="ctr">
                    <a:lnL w="12700" cap="flat" cmpd="sng" algn="ctr">
                      <a:solidFill>
                        <a:srgbClr val="004691"/>
                      </a:solidFill>
                      <a:prstDash val="solid"/>
                      <a:round/>
                      <a:headEnd type="none" w="med" len="med"/>
                      <a:tailEnd type="none" w="med" len="med"/>
                    </a:lnL>
                    <a:lnR w="12700" cap="flat" cmpd="sng" algn="ctr">
                      <a:solidFill>
                        <a:srgbClr val="004691"/>
                      </a:solid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rgbClr val="004691"/>
                      </a:solidFill>
                      <a:prstDash val="solid"/>
                      <a:round/>
                      <a:headEnd type="none" w="med" len="med"/>
                      <a:tailEnd type="none" w="med" len="med"/>
                    </a:lnB>
                    <a:lnTlToBr w="12700" cmpd="sng">
                      <a:noFill/>
                      <a:prstDash val="solid"/>
                    </a:lnTlToBr>
                    <a:lnBlToTr w="12700" cmpd="sng">
                      <a:noFill/>
                      <a:prstDash val="solid"/>
                    </a:lnBlToTr>
                    <a:solidFill>
                      <a:srgbClr val="004691"/>
                    </a:solidFill>
                  </a:tcPr>
                </a:tc>
                <a:extLst>
                  <a:ext uri="{0D108BD9-81ED-4DB2-BD59-A6C34878D82A}">
                    <a16:rowId xmlns:a16="http://schemas.microsoft.com/office/drawing/2014/main" val="1197831273"/>
                  </a:ext>
                </a:extLst>
              </a:tr>
              <a:tr h="437596">
                <a:tc>
                  <a:txBody>
                    <a:bodyPr/>
                    <a:lstStyle/>
                    <a:p>
                      <a:r>
                        <a:rPr lang="en-US" sz="1600">
                          <a:latin typeface="Franklin Gothic Book" panose="020B0503020102020204" pitchFamily="34" charset="0"/>
                        </a:rPr>
                        <a:t>Data</a:t>
                      </a:r>
                    </a:p>
                  </a:txBody>
                  <a:tcPr anchor="ctr">
                    <a:lnL w="12700" cap="flat" cmpd="sng" algn="ctr">
                      <a:solidFill>
                        <a:srgbClr val="F7F4E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solidFill>
                        <a:srgbClr val="F7F4EF"/>
                      </a:solid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4012575184"/>
                  </a:ext>
                </a:extLst>
              </a:tr>
              <a:tr h="437596">
                <a:tc>
                  <a:txBody>
                    <a:bodyPr/>
                    <a:lstStyle/>
                    <a:p>
                      <a:r>
                        <a:rPr lang="en-US" sz="1600">
                          <a:latin typeface="Franklin Gothic Book" panose="020B0503020102020204" pitchFamily="34" charset="0"/>
                        </a:rPr>
                        <a:t>Data</a:t>
                      </a:r>
                    </a:p>
                  </a:txBody>
                  <a:tcPr anchor="ctr">
                    <a:lnL w="12700" cap="flat" cmpd="sng" algn="ctr">
                      <a:solidFill>
                        <a:srgbClr val="F7F4E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solidFill>
                        <a:srgbClr val="F7F4E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1894530484"/>
                  </a:ext>
                </a:extLst>
              </a:tr>
              <a:tr h="437596">
                <a:tc>
                  <a:txBody>
                    <a:bodyPr/>
                    <a:lstStyle/>
                    <a:p>
                      <a:r>
                        <a:rPr lang="en-US" sz="1600">
                          <a:latin typeface="Franklin Gothic Book" panose="020B0503020102020204" pitchFamily="34" charset="0"/>
                        </a:rPr>
                        <a:t>Data</a:t>
                      </a:r>
                    </a:p>
                  </a:txBody>
                  <a:tcPr anchor="ctr">
                    <a:lnL w="12700" cap="flat" cmpd="sng" algn="ctr">
                      <a:solidFill>
                        <a:srgbClr val="F7F4E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solidFill>
                        <a:srgbClr val="F7F4E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3740692591"/>
                  </a:ext>
                </a:extLst>
              </a:tr>
              <a:tr h="437596">
                <a:tc>
                  <a:txBody>
                    <a:bodyPr/>
                    <a:lstStyle/>
                    <a:p>
                      <a:r>
                        <a:rPr lang="en-US" sz="1600">
                          <a:latin typeface="Franklin Gothic Book" panose="020B0503020102020204" pitchFamily="34" charset="0"/>
                        </a:rPr>
                        <a:t>Data</a:t>
                      </a:r>
                    </a:p>
                  </a:txBody>
                  <a:tcPr anchor="ctr">
                    <a:lnL w="12700" cap="flat" cmpd="sng" algn="ctr">
                      <a:solidFill>
                        <a:srgbClr val="F7F4E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solidFill>
                        <a:srgbClr val="F7F4E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2613157617"/>
                  </a:ext>
                </a:extLst>
              </a:tr>
              <a:tr h="437596">
                <a:tc>
                  <a:txBody>
                    <a:bodyPr/>
                    <a:lstStyle/>
                    <a:p>
                      <a:r>
                        <a:rPr lang="en-US" sz="1600">
                          <a:latin typeface="Franklin Gothic Book" panose="020B0503020102020204" pitchFamily="34" charset="0"/>
                        </a:rPr>
                        <a:t>Data</a:t>
                      </a:r>
                    </a:p>
                  </a:txBody>
                  <a:tcPr anchor="ctr">
                    <a:lnL w="12700" cap="flat" cmpd="sng" algn="ctr">
                      <a:solidFill>
                        <a:srgbClr val="F7F4E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1600">
                          <a:latin typeface="Franklin Gothic Book" panose="020B0503020102020204" pitchFamily="34" charset="0"/>
                        </a:rPr>
                        <a:t>Data</a:t>
                      </a:r>
                    </a:p>
                  </a:txBody>
                  <a:tcPr anchor="ctr">
                    <a:lnL w="12700" cap="flat" cmpd="sng" algn="ctr">
                      <a:noFill/>
                      <a:prstDash val="solid"/>
                      <a:round/>
                      <a:headEnd type="none" w="med" len="med"/>
                      <a:tailEnd type="none" w="med" len="med"/>
                    </a:lnL>
                    <a:lnR w="12700" cap="flat" cmpd="sng" algn="ctr">
                      <a:solidFill>
                        <a:srgbClr val="F7F4EF"/>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4228812278"/>
                  </a:ext>
                </a:extLst>
              </a:tr>
            </a:tbl>
          </a:graphicData>
        </a:graphic>
      </p:graphicFrame>
    </p:spTree>
    <p:extLst>
      <p:ext uri="{BB962C8B-B14F-4D97-AF65-F5344CB8AC3E}">
        <p14:creationId xmlns:p14="http://schemas.microsoft.com/office/powerpoint/2010/main" val="197214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D377F5-39B9-42F3-8C30-B0D15911D490}"/>
              </a:ext>
            </a:extLst>
          </p:cNvPr>
          <p:cNvSpPr/>
          <p:nvPr/>
        </p:nvSpPr>
        <p:spPr>
          <a:xfrm>
            <a:off x="0" y="1364749"/>
            <a:ext cx="5869021" cy="4815166"/>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200329"/>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Subsection Title (Bar Chart)</a:t>
            </a:r>
          </a:p>
        </p:txBody>
      </p:sp>
      <p:sp>
        <p:nvSpPr>
          <p:cNvPr id="14" name="Rectangle 13">
            <a:extLst>
              <a:ext uri="{FF2B5EF4-FFF2-40B4-BE49-F238E27FC236}">
                <a16:creationId xmlns:a16="http://schemas.microsoft.com/office/drawing/2014/main" id="{BBB266E5-4839-41E7-96DC-4AF6EF0812F4}"/>
              </a:ext>
            </a:extLst>
          </p:cNvPr>
          <p:cNvSpPr/>
          <p:nvPr/>
        </p:nvSpPr>
        <p:spPr>
          <a:xfrm>
            <a:off x="374511" y="6285802"/>
            <a:ext cx="4900509" cy="369332"/>
          </a:xfrm>
          <a:prstGeom prst="rect">
            <a:avLst/>
          </a:prstGeom>
        </p:spPr>
        <p:txBody>
          <a:bodyPr wrap="none">
            <a:spAutoFit/>
          </a:bodyPr>
          <a:lstStyle/>
          <a:p>
            <a:r>
              <a:rPr lang="en-US" dirty="0">
                <a:solidFill>
                  <a:srgbClr val="8FC2E2"/>
                </a:solidFill>
                <a:latin typeface="Franklin Gothic Medium" panose="020B0603020102020204" pitchFamily="34" charset="0"/>
                <a:sym typeface="Wingdings" panose="05000000000000000000" pitchFamily="2" charset="2"/>
              </a:rPr>
              <a:t>2020 in Review, Preparing for 2021|</a:t>
            </a:r>
            <a:r>
              <a:rPr lang="en-US" dirty="0">
                <a:solidFill>
                  <a:srgbClr val="8FC2E2"/>
                </a:solidFill>
                <a:latin typeface="Franklin Gothic Medium" panose="020B0603020102020204" pitchFamily="34" charset="0"/>
              </a:rPr>
              <a:t> tahirih.org</a:t>
            </a:r>
          </a:p>
        </p:txBody>
      </p:sp>
      <p:graphicFrame>
        <p:nvGraphicFramePr>
          <p:cNvPr id="15" name="Chart 14">
            <a:extLst>
              <a:ext uri="{FF2B5EF4-FFF2-40B4-BE49-F238E27FC236}">
                <a16:creationId xmlns:a16="http://schemas.microsoft.com/office/drawing/2014/main" id="{21F57C9F-20D5-4B04-8C54-5B969685EA9C}"/>
              </a:ext>
            </a:extLst>
          </p:cNvPr>
          <p:cNvGraphicFramePr/>
          <p:nvPr/>
        </p:nvGraphicFramePr>
        <p:xfrm>
          <a:off x="5904690" y="1654183"/>
          <a:ext cx="6181725" cy="4314816"/>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a:extLst>
              <a:ext uri="{FF2B5EF4-FFF2-40B4-BE49-F238E27FC236}">
                <a16:creationId xmlns:a16="http://schemas.microsoft.com/office/drawing/2014/main" id="{6D7CC35F-2728-4EE4-80FC-2EE6691969AD}"/>
              </a:ext>
            </a:extLst>
          </p:cNvPr>
          <p:cNvSpPr/>
          <p:nvPr/>
        </p:nvSpPr>
        <p:spPr>
          <a:xfrm>
            <a:off x="476654" y="2285553"/>
            <a:ext cx="4749541" cy="2086725"/>
          </a:xfrm>
          <a:prstGeom prst="rect">
            <a:avLst/>
          </a:prstGeom>
        </p:spPr>
        <p:txBody>
          <a:bodyPr wrap="square">
            <a:spAutoFit/>
          </a:bodyPr>
          <a:lstStyle/>
          <a:p>
            <a:pPr>
              <a:lnSpc>
                <a:spcPct val="90000"/>
              </a:lnSpc>
              <a:buClr>
                <a:srgbClr val="6FC3A5"/>
              </a:buClr>
            </a:pPr>
            <a:r>
              <a:rPr lang="en-US" sz="2400">
                <a:solidFill>
                  <a:srgbClr val="002A5B"/>
                </a:solidFill>
                <a:latin typeface="Franklin Gothic Medium" panose="020B0603020102020204" pitchFamily="34" charset="0"/>
              </a:rPr>
              <a:t>This is a section that includes a bar chart and a text box for a description of the chart. Be sure that the color palette of your bar chart adheres to Tahirih brand colors found in the Style Guide.*</a:t>
            </a:r>
          </a:p>
        </p:txBody>
      </p:sp>
      <p:sp>
        <p:nvSpPr>
          <p:cNvPr id="25" name="TextBox 24">
            <a:extLst>
              <a:ext uri="{FF2B5EF4-FFF2-40B4-BE49-F238E27FC236}">
                <a16:creationId xmlns:a16="http://schemas.microsoft.com/office/drawing/2014/main" id="{342E4EAB-E0AA-497F-9098-081A16E39F03}"/>
              </a:ext>
            </a:extLst>
          </p:cNvPr>
          <p:cNvSpPr txBox="1"/>
          <p:nvPr/>
        </p:nvSpPr>
        <p:spPr>
          <a:xfrm>
            <a:off x="510090" y="5339362"/>
            <a:ext cx="4178642" cy="307777"/>
          </a:xfrm>
          <a:prstGeom prst="rect">
            <a:avLst/>
          </a:prstGeom>
          <a:noFill/>
        </p:spPr>
        <p:txBody>
          <a:bodyPr wrap="square" rtlCol="0">
            <a:spAutoFit/>
          </a:bodyPr>
          <a:lstStyle/>
          <a:p>
            <a:r>
              <a:rPr lang="en-US" sz="1400">
                <a:solidFill>
                  <a:srgbClr val="474236"/>
                </a:solidFill>
                <a:latin typeface="ITC Franklin Gothic BookCd" panose="020B0506000000000000" pitchFamily="34" charset="0"/>
              </a:rPr>
              <a:t>Source: Source information can be added here as needed.</a:t>
            </a:r>
          </a:p>
        </p:txBody>
      </p:sp>
    </p:spTree>
    <p:extLst>
      <p:ext uri="{BB962C8B-B14F-4D97-AF65-F5344CB8AC3E}">
        <p14:creationId xmlns:p14="http://schemas.microsoft.com/office/powerpoint/2010/main" val="6086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C13156-1903-4B43-83FB-BE269D93CB55}"/>
              </a:ext>
            </a:extLst>
          </p:cNvPr>
          <p:cNvSpPr/>
          <p:nvPr/>
        </p:nvSpPr>
        <p:spPr>
          <a:xfrm>
            <a:off x="0" y="1364749"/>
            <a:ext cx="5869021" cy="4815166"/>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200329"/>
          </a:xfrm>
          <a:prstGeom prst="rect">
            <a:avLst/>
          </a:prstGeom>
        </p:spPr>
        <p:txBody>
          <a:bodyPr wrap="square">
            <a:spAutoFit/>
          </a:bodyPr>
          <a:lstStyle/>
          <a:p>
            <a:pPr defTabSz="457200" eaLnBrk="0" fontAlgn="base" hangingPunct="0">
              <a:spcBef>
                <a:spcPct val="0"/>
              </a:spcBef>
              <a:spcAft>
                <a:spcPct val="0"/>
              </a:spcAft>
            </a:pPr>
            <a:r>
              <a:rPr lang="en-US" sz="7000" i="1">
                <a:solidFill>
                  <a:schemeClr val="bg1"/>
                </a:solidFill>
                <a:latin typeface="Bodoni MT" panose="02070603080606020203" pitchFamily="18" charset="0"/>
              </a:rPr>
              <a:t>Subsection Title (Donut Chart)</a:t>
            </a:r>
          </a:p>
        </p:txBody>
      </p:sp>
      <p:sp>
        <p:nvSpPr>
          <p:cNvPr id="14" name="Rectangle 13">
            <a:extLst>
              <a:ext uri="{FF2B5EF4-FFF2-40B4-BE49-F238E27FC236}">
                <a16:creationId xmlns:a16="http://schemas.microsoft.com/office/drawing/2014/main" id="{BBB266E5-4839-41E7-96DC-4AF6EF0812F4}"/>
              </a:ext>
            </a:extLst>
          </p:cNvPr>
          <p:cNvSpPr/>
          <p:nvPr/>
        </p:nvSpPr>
        <p:spPr>
          <a:xfrm>
            <a:off x="374511" y="6285802"/>
            <a:ext cx="4900509" cy="369332"/>
          </a:xfrm>
          <a:prstGeom prst="rect">
            <a:avLst/>
          </a:prstGeom>
        </p:spPr>
        <p:txBody>
          <a:bodyPr wrap="none">
            <a:spAutoFit/>
          </a:bodyPr>
          <a:lstStyle/>
          <a:p>
            <a:r>
              <a:rPr lang="en-US" dirty="0">
                <a:solidFill>
                  <a:srgbClr val="8FC2E2"/>
                </a:solidFill>
                <a:latin typeface="Franklin Gothic Medium" panose="020B0603020102020204" pitchFamily="34" charset="0"/>
                <a:sym typeface="Wingdings" panose="05000000000000000000" pitchFamily="2" charset="2"/>
              </a:rPr>
              <a:t>2020 in Review, Preparing for 2021|</a:t>
            </a:r>
            <a:r>
              <a:rPr lang="en-US" dirty="0">
                <a:solidFill>
                  <a:srgbClr val="8FC2E2"/>
                </a:solidFill>
                <a:latin typeface="Franklin Gothic Medium" panose="020B0603020102020204" pitchFamily="34" charset="0"/>
              </a:rPr>
              <a:t> tahirih.org</a:t>
            </a:r>
          </a:p>
        </p:txBody>
      </p:sp>
      <p:sp>
        <p:nvSpPr>
          <p:cNvPr id="18" name="Rectangle 17">
            <a:extLst>
              <a:ext uri="{FF2B5EF4-FFF2-40B4-BE49-F238E27FC236}">
                <a16:creationId xmlns:a16="http://schemas.microsoft.com/office/drawing/2014/main" id="{A7022EDF-73DD-457A-9701-B00778AB40B2}"/>
              </a:ext>
            </a:extLst>
          </p:cNvPr>
          <p:cNvSpPr/>
          <p:nvPr/>
        </p:nvSpPr>
        <p:spPr>
          <a:xfrm>
            <a:off x="476654" y="2285553"/>
            <a:ext cx="4749541" cy="2419124"/>
          </a:xfrm>
          <a:prstGeom prst="rect">
            <a:avLst/>
          </a:prstGeom>
        </p:spPr>
        <p:txBody>
          <a:bodyPr wrap="square">
            <a:spAutoFit/>
          </a:bodyPr>
          <a:lstStyle/>
          <a:p>
            <a:pPr>
              <a:lnSpc>
                <a:spcPct val="90000"/>
              </a:lnSpc>
              <a:buClr>
                <a:srgbClr val="6FC3A5"/>
              </a:buClr>
            </a:pPr>
            <a:r>
              <a:rPr lang="en-US" sz="2400">
                <a:solidFill>
                  <a:srgbClr val="002A5B"/>
                </a:solidFill>
                <a:latin typeface="Franklin Gothic Medium" panose="020B0603020102020204" pitchFamily="34" charset="0"/>
              </a:rPr>
              <a:t>This is a section that includes a doughnut chart and a text box for a description of the chart. Be sure that the color palette of your doughnut chart adheres to Tahirih brand colors found in the Style Guide.*</a:t>
            </a:r>
          </a:p>
        </p:txBody>
      </p:sp>
      <p:graphicFrame>
        <p:nvGraphicFramePr>
          <p:cNvPr id="10" name="Chart 9">
            <a:extLst>
              <a:ext uri="{FF2B5EF4-FFF2-40B4-BE49-F238E27FC236}">
                <a16:creationId xmlns:a16="http://schemas.microsoft.com/office/drawing/2014/main" id="{7BA6CFC8-0654-4965-8846-F85D510B3F10}"/>
              </a:ext>
            </a:extLst>
          </p:cNvPr>
          <p:cNvGraphicFramePr/>
          <p:nvPr/>
        </p:nvGraphicFramePr>
        <p:xfrm>
          <a:off x="5226195" y="1265140"/>
          <a:ext cx="6916249" cy="511349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04B0D1F-659F-4CAC-BF62-077E5572A2E9}"/>
              </a:ext>
            </a:extLst>
          </p:cNvPr>
          <p:cNvSpPr txBox="1"/>
          <p:nvPr/>
        </p:nvSpPr>
        <p:spPr>
          <a:xfrm>
            <a:off x="510090" y="5339362"/>
            <a:ext cx="4178642" cy="307777"/>
          </a:xfrm>
          <a:prstGeom prst="rect">
            <a:avLst/>
          </a:prstGeom>
          <a:noFill/>
        </p:spPr>
        <p:txBody>
          <a:bodyPr wrap="square" rtlCol="0">
            <a:spAutoFit/>
          </a:bodyPr>
          <a:lstStyle/>
          <a:p>
            <a:r>
              <a:rPr lang="en-US" sz="1400">
                <a:solidFill>
                  <a:srgbClr val="474236"/>
                </a:solidFill>
                <a:latin typeface="ITC Franklin Gothic BookCd" panose="020B0506000000000000" pitchFamily="34" charset="0"/>
              </a:rPr>
              <a:t>Source: Source information can be added here as needed.</a:t>
            </a:r>
          </a:p>
        </p:txBody>
      </p:sp>
    </p:spTree>
    <p:extLst>
      <p:ext uri="{BB962C8B-B14F-4D97-AF65-F5344CB8AC3E}">
        <p14:creationId xmlns:p14="http://schemas.microsoft.com/office/powerpoint/2010/main" val="66143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A777C8-E8A7-445E-B039-25EEC08E74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79977" y="1522990"/>
            <a:ext cx="7007257" cy="4671505"/>
          </a:xfrm>
          <a:prstGeom prst="rect">
            <a:avLst/>
          </a:prstGeom>
        </p:spPr>
      </p:pic>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200329"/>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panose="02070603080606020203" pitchFamily="18" charset="0"/>
                <a:ea typeface="+mn-ea"/>
                <a:cs typeface="+mn-cs"/>
              </a:rPr>
              <a:t>Questions?</a:t>
            </a:r>
          </a:p>
        </p:txBody>
      </p:sp>
      <p:sp>
        <p:nvSpPr>
          <p:cNvPr id="11" name="Rectangle 10">
            <a:extLst>
              <a:ext uri="{FF2B5EF4-FFF2-40B4-BE49-F238E27FC236}">
                <a16:creationId xmlns:a16="http://schemas.microsoft.com/office/drawing/2014/main" id="{FF22CAE0-BB24-4F13-B82C-B8196AD2510C}"/>
              </a:ext>
            </a:extLst>
          </p:cNvPr>
          <p:cNvSpPr/>
          <p:nvPr/>
        </p:nvSpPr>
        <p:spPr>
          <a:xfrm>
            <a:off x="631668" y="2120594"/>
            <a:ext cx="5610839" cy="346095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1C5BD522-009C-4AEC-97A3-88F8F5615005}"/>
              </a:ext>
            </a:extLst>
          </p:cNvPr>
          <p:cNvSpPr txBox="1">
            <a:spLocks/>
          </p:cNvSpPr>
          <p:nvPr/>
        </p:nvSpPr>
        <p:spPr>
          <a:xfrm>
            <a:off x="946608" y="2413617"/>
            <a:ext cx="4974920" cy="2843344"/>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438F"/>
                </a:solidFill>
                <a:effectLst/>
                <a:uLnTx/>
                <a:uFillTx/>
                <a:latin typeface="Franklin Gothic Demi Cond" panose="020B0706030402020204" pitchFamily="34" charset="0"/>
                <a:ea typeface="+mn-ea"/>
                <a:cs typeface="+mn-cs"/>
              </a:rPr>
              <a:t>After the webinar, contact</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Your Tahirih mentor attorney</a:t>
            </a: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r>
              <a:rPr lang="en-US" sz="1800" dirty="0">
                <a:solidFill>
                  <a:srgbClr val="474236"/>
                </a:solidFill>
                <a:effectLst/>
                <a:latin typeface="Franklin Gothic Book" panose="020B0503020102020204" pitchFamily="34" charset="0"/>
              </a:rPr>
              <a:t>justice@tahirih.org</a:t>
            </a:r>
            <a:endParaRPr kumimoji="0" lang="en-US" sz="18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endParaRPr>
          </a:p>
        </p:txBody>
      </p:sp>
      <p:sp>
        <p:nvSpPr>
          <p:cNvPr id="14" name="Rectangle 13">
            <a:extLst>
              <a:ext uri="{FF2B5EF4-FFF2-40B4-BE49-F238E27FC236}">
                <a16:creationId xmlns:a16="http://schemas.microsoft.com/office/drawing/2014/main" id="{BBB266E5-4839-41E7-96DC-4AF6EF0812F4}"/>
              </a:ext>
            </a:extLst>
          </p:cNvPr>
          <p:cNvSpPr/>
          <p:nvPr/>
        </p:nvSpPr>
        <p:spPr>
          <a:xfrm>
            <a:off x="374511" y="6285802"/>
            <a:ext cx="2409634" cy="369332"/>
          </a:xfrm>
          <a:prstGeom prst="rect">
            <a:avLst/>
          </a:prstGeom>
        </p:spPr>
        <p:txBody>
          <a:bodyPr wrap="none" anchor="t">
            <a:spAutoFit/>
          </a:bodyPr>
          <a:lstStyle/>
          <a:p>
            <a:pPr>
              <a:defRPr/>
            </a:pPr>
            <a:r>
              <a:rPr lang="en-US">
                <a:solidFill>
                  <a:srgbClr val="8FC2E2"/>
                </a:solidFill>
                <a:latin typeface="Franklin Gothic Medium"/>
                <a:sym typeface="Wingdings" panose="05000000000000000000" pitchFamily="2" charset="2"/>
              </a:rPr>
              <a:t>Questions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a:t>
            </a:r>
            <a:r>
              <a:rPr kumimoji="0" lang="en-US" sz="1800" b="0" i="0" u="none" strike="noStrike" kern="1200" cap="none" spc="0" normalizeH="0" baseline="0" noProof="0">
                <a:ln>
                  <a:noFill/>
                </a:ln>
                <a:solidFill>
                  <a:srgbClr val="8FC2E2"/>
                </a:solidFill>
                <a:effectLst/>
                <a:uLnTx/>
                <a:uFillTx/>
                <a:latin typeface="Franklin Gothic Medium"/>
              </a:rPr>
              <a:t> tahirih.org</a:t>
            </a:r>
          </a:p>
        </p:txBody>
      </p:sp>
    </p:spTree>
    <p:extLst>
      <p:ext uri="{BB962C8B-B14F-4D97-AF65-F5344CB8AC3E}">
        <p14:creationId xmlns:p14="http://schemas.microsoft.com/office/powerpoint/2010/main" val="210420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F921417-CCBD-4998-AC43-F31559EDF316}"/>
              </a:ext>
            </a:extLst>
          </p:cNvPr>
          <p:cNvSpPr/>
          <p:nvPr/>
        </p:nvSpPr>
        <p:spPr>
          <a:xfrm>
            <a:off x="589870" y="2420452"/>
            <a:ext cx="3457504" cy="158127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28964EEB-024D-481D-BC77-E998A6251058}"/>
              </a:ext>
            </a:extLst>
          </p:cNvPr>
          <p:cNvSpPr/>
          <p:nvPr/>
        </p:nvSpPr>
        <p:spPr>
          <a:xfrm>
            <a:off x="4367248" y="2420452"/>
            <a:ext cx="3457504" cy="158127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73A3EA7-0E78-421F-ADE2-E365153DAC43}"/>
              </a:ext>
            </a:extLst>
          </p:cNvPr>
          <p:cNvSpPr/>
          <p:nvPr/>
        </p:nvSpPr>
        <p:spPr>
          <a:xfrm>
            <a:off x="8144626" y="2420451"/>
            <a:ext cx="3457504" cy="158127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E270F996-7A55-4C76-8F7A-41A66CC6CCEE}"/>
              </a:ext>
            </a:extLst>
          </p:cNvPr>
          <p:cNvSpPr/>
          <p:nvPr/>
        </p:nvSpPr>
        <p:spPr>
          <a:xfrm>
            <a:off x="589870" y="4189989"/>
            <a:ext cx="3457504" cy="171961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F32980F-F03B-4E8C-96EC-4C034B8D094F}"/>
              </a:ext>
            </a:extLst>
          </p:cNvPr>
          <p:cNvSpPr/>
          <p:nvPr/>
        </p:nvSpPr>
        <p:spPr>
          <a:xfrm>
            <a:off x="4367248" y="4189989"/>
            <a:ext cx="3457504" cy="171961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DA06DC9-274C-4E83-888D-C5CEE8420971}"/>
              </a:ext>
            </a:extLst>
          </p:cNvPr>
          <p:cNvSpPr/>
          <p:nvPr/>
        </p:nvSpPr>
        <p:spPr>
          <a:xfrm>
            <a:off x="8144626" y="4189988"/>
            <a:ext cx="3457504" cy="171961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p:nvSpPr>
        <p:spPr>
          <a:xfrm>
            <a:off x="0" y="0"/>
            <a:ext cx="12192000" cy="1494012"/>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190422"/>
            <a:ext cx="11892428" cy="116955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panose="02070603080606020203" pitchFamily="18" charset="0"/>
                <a:ea typeface="+mn-ea"/>
                <a:cs typeface="+mn-cs"/>
              </a:rPr>
              <a:t>How You Can Help</a:t>
            </a: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857184" y="2502100"/>
            <a:ext cx="2891118" cy="141797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438F"/>
                </a:solidFill>
                <a:effectLst/>
                <a:uLnTx/>
                <a:uFillTx/>
                <a:latin typeface="Franklin Gothic Demi Cond" panose="020B0706030402020204" pitchFamily="34" charset="0"/>
                <a:ea typeface="+mn-ea"/>
                <a:cs typeface="+mn-cs"/>
              </a:rPr>
              <a:t>CO-COUNSEL</a:t>
            </a:r>
          </a:p>
          <a:p>
            <a:pPr marL="0" marR="0" lvl="0" indent="0" algn="ctr"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hlinkClick r:id="rId4"/>
              </a:rPr>
              <a:t>Directly represent</a:t>
            </a:r>
            <a:r>
              <a:rPr kumimoji="0" lang="en-US" sz="135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 with Tahirih mentorship, an immigrant survivor in their asylum, VAWA, T, U visa, or Special Immigrant Juvenile Status immigration matters.</a:t>
            </a:r>
          </a:p>
        </p:txBody>
      </p:sp>
      <p:sp>
        <p:nvSpPr>
          <p:cNvPr id="20" name="Content Placeholder 2">
            <a:extLst>
              <a:ext uri="{FF2B5EF4-FFF2-40B4-BE49-F238E27FC236}">
                <a16:creationId xmlns:a16="http://schemas.microsoft.com/office/drawing/2014/main" id="{E0B9354B-CFA2-4EAD-A9E2-C2D8B8A8E484}"/>
              </a:ext>
            </a:extLst>
          </p:cNvPr>
          <p:cNvSpPr txBox="1">
            <a:spLocks/>
          </p:cNvSpPr>
          <p:nvPr/>
        </p:nvSpPr>
        <p:spPr>
          <a:xfrm>
            <a:off x="4650441" y="2502100"/>
            <a:ext cx="2891118" cy="141797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438F"/>
                </a:solidFill>
                <a:effectLst/>
                <a:uLnTx/>
                <a:uFillTx/>
                <a:latin typeface="Franklin Gothic Demi Cond" panose="020B0706030402020204" pitchFamily="34" charset="0"/>
                <a:ea typeface="+mn-ea"/>
                <a:cs typeface="+mn-cs"/>
              </a:rPr>
              <a:t>IMPACT LITIGATION</a:t>
            </a:r>
          </a:p>
          <a:p>
            <a:pPr marL="0" marR="0" lvl="0" indent="0" algn="ctr"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hlinkClick r:id="rId5"/>
              </a:rPr>
              <a:t>Work with Tahirih </a:t>
            </a:r>
            <a:r>
              <a:rPr kumimoji="0" lang="en-US" sz="135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on federal litigation, amicus briefs, and other impact litigation opportunities</a:t>
            </a:r>
            <a:r>
              <a:rPr kumimoji="0" lang="en-US" sz="140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a:t>
            </a:r>
          </a:p>
        </p:txBody>
      </p:sp>
      <p:sp>
        <p:nvSpPr>
          <p:cNvPr id="29" name="Content Placeholder 2">
            <a:extLst>
              <a:ext uri="{FF2B5EF4-FFF2-40B4-BE49-F238E27FC236}">
                <a16:creationId xmlns:a16="http://schemas.microsoft.com/office/drawing/2014/main" id="{16998AF4-4432-48FC-B80D-9B3884E617F9}"/>
              </a:ext>
            </a:extLst>
          </p:cNvPr>
          <p:cNvSpPr txBox="1">
            <a:spLocks/>
          </p:cNvSpPr>
          <p:nvPr/>
        </p:nvSpPr>
        <p:spPr>
          <a:xfrm>
            <a:off x="8411940" y="2502100"/>
            <a:ext cx="2891118" cy="1499629"/>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438F"/>
                </a:solidFill>
                <a:effectLst/>
                <a:uLnTx/>
                <a:uFillTx/>
                <a:latin typeface="Franklin Gothic Demi Cond" panose="020B0706030402020204" pitchFamily="34" charset="0"/>
                <a:ea typeface="+mn-ea"/>
                <a:cs typeface="+mn-cs"/>
              </a:rPr>
              <a:t>ADVOCATE</a:t>
            </a:r>
          </a:p>
          <a:p>
            <a:pPr marL="0" marR="0" lvl="0" indent="0" algn="ctr" defTabSz="914400" rtl="0" eaLnBrk="1" fontAlgn="auto" latinLnBrk="0" hangingPunct="1">
              <a:lnSpc>
                <a:spcPct val="90000"/>
              </a:lnSpc>
              <a:spcBef>
                <a:spcPts val="400"/>
              </a:spcBef>
              <a:spcAft>
                <a:spcPts val="0"/>
              </a:spcAft>
              <a:buClrTx/>
              <a:buSzTx/>
              <a:buFont typeface="Arial" panose="020B0604020202020204" pitchFamily="34" charset="0"/>
              <a:buNone/>
              <a:tabLst/>
              <a:defRPr/>
            </a:pPr>
            <a:r>
              <a:rPr kumimoji="0" lang="en-US" sz="135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Respond to our </a:t>
            </a:r>
            <a:r>
              <a:rPr kumimoji="0" lang="en-US" sz="135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hlinkClick r:id="rId6"/>
              </a:rPr>
              <a:t>advocacy alerts</a:t>
            </a:r>
            <a:r>
              <a:rPr kumimoji="0" lang="en-US" sz="135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 to submit comments or engage in other advocacy on behalf of immigrant survivors.</a:t>
            </a:r>
          </a:p>
        </p:txBody>
      </p:sp>
      <p:sp>
        <p:nvSpPr>
          <p:cNvPr id="30" name="Content Placeholder 2">
            <a:extLst>
              <a:ext uri="{FF2B5EF4-FFF2-40B4-BE49-F238E27FC236}">
                <a16:creationId xmlns:a16="http://schemas.microsoft.com/office/drawing/2014/main" id="{C2D25921-479D-4F01-8D6A-E57824836062}"/>
              </a:ext>
            </a:extLst>
          </p:cNvPr>
          <p:cNvSpPr txBox="1">
            <a:spLocks/>
          </p:cNvSpPr>
          <p:nvPr/>
        </p:nvSpPr>
        <p:spPr>
          <a:xfrm>
            <a:off x="857184" y="4321012"/>
            <a:ext cx="2891118" cy="1581277"/>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438F"/>
                </a:solidFill>
                <a:effectLst/>
                <a:uLnTx/>
                <a:uFillTx/>
                <a:latin typeface="Franklin Gothic Demi Cond" panose="020B0706030402020204" pitchFamily="34" charset="0"/>
                <a:ea typeface="+mn-ea"/>
                <a:cs typeface="+mn-cs"/>
              </a:rPr>
              <a:t>RESEARCH</a:t>
            </a:r>
          </a:p>
          <a:p>
            <a:pPr marL="0" marR="0" lvl="0" indent="0" algn="ctr"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sz="135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Help Tahirih with </a:t>
            </a:r>
            <a:r>
              <a:rPr kumimoji="0" lang="en-US" sz="135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hlinkClick r:id="rId7"/>
              </a:rPr>
              <a:t>research</a:t>
            </a:r>
            <a:r>
              <a:rPr kumimoji="0" lang="en-US" sz="1350" b="0" i="0" u="none" strike="noStrike" kern="1200" cap="none" spc="0" normalizeH="0" baseline="0" noProof="0" dirty="0">
                <a:ln>
                  <a:noFill/>
                </a:ln>
                <a:solidFill>
                  <a:srgbClr val="474236"/>
                </a:solidFill>
                <a:effectLst/>
                <a:uLnTx/>
                <a:uFillTx/>
                <a:latin typeface="Franklin Gothic Book" panose="020B0503020102020204" pitchFamily="34" charset="0"/>
                <a:ea typeface="+mn-ea"/>
                <a:cs typeface="+mn-cs"/>
              </a:rPr>
              <a:t> and analyze legal questions or research country conditions evidence to help immigrant survivors seeking asylum and other forms of relief.</a:t>
            </a:r>
          </a:p>
        </p:txBody>
      </p:sp>
      <p:sp>
        <p:nvSpPr>
          <p:cNvPr id="31" name="Content Placeholder 2">
            <a:extLst>
              <a:ext uri="{FF2B5EF4-FFF2-40B4-BE49-F238E27FC236}">
                <a16:creationId xmlns:a16="http://schemas.microsoft.com/office/drawing/2014/main" id="{B2BC1B6C-AAE7-46BA-BA98-E2BF2C9D003F}"/>
              </a:ext>
            </a:extLst>
          </p:cNvPr>
          <p:cNvSpPr txBox="1">
            <a:spLocks/>
          </p:cNvSpPr>
          <p:nvPr/>
        </p:nvSpPr>
        <p:spPr>
          <a:xfrm>
            <a:off x="4529418" y="4321012"/>
            <a:ext cx="3133166" cy="1386245"/>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438F"/>
                </a:solidFill>
                <a:effectLst/>
                <a:uLnTx/>
                <a:uFillTx/>
                <a:latin typeface="Franklin Gothic Demi Cond" panose="020B0706030402020204" pitchFamily="34" charset="0"/>
                <a:ea typeface="+mn-ea"/>
                <a:cs typeface="+mn-cs"/>
              </a:rPr>
              <a:t>DONATE</a:t>
            </a:r>
          </a:p>
          <a:p>
            <a:pPr marL="0" marR="0" lvl="0" indent="0" algn="ctr"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sz="135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Tahirih’s </a:t>
            </a:r>
            <a:r>
              <a:rPr kumimoji="0" lang="en-US" sz="135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hlinkClick r:id="rId8"/>
              </a:rPr>
              <a:t>Client Fund </a:t>
            </a:r>
            <a:r>
              <a:rPr kumimoji="0" lang="en-US" sz="135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is a pool of money that we may use to provide immediate and critical support to survivors of gender-based violence who are currently in crisis.⁠</a:t>
            </a:r>
            <a:endParaRPr kumimoji="0" lang="en-US" sz="14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32" name="Content Placeholder 2">
            <a:extLst>
              <a:ext uri="{FF2B5EF4-FFF2-40B4-BE49-F238E27FC236}">
                <a16:creationId xmlns:a16="http://schemas.microsoft.com/office/drawing/2014/main" id="{2A46E7F8-F971-41C6-9AD8-0121B616E115}"/>
              </a:ext>
            </a:extLst>
          </p:cNvPr>
          <p:cNvSpPr txBox="1">
            <a:spLocks/>
          </p:cNvSpPr>
          <p:nvPr/>
        </p:nvSpPr>
        <p:spPr>
          <a:xfrm>
            <a:off x="8411940" y="4321012"/>
            <a:ext cx="2891118" cy="1467896"/>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00438F"/>
                </a:solidFill>
                <a:effectLst/>
                <a:uLnTx/>
                <a:uFillTx/>
                <a:latin typeface="Franklin Gothic Demi Cond" panose="020B0706030402020204" pitchFamily="34" charset="0"/>
                <a:ea typeface="+mn-ea"/>
                <a:cs typeface="+mn-cs"/>
              </a:rPr>
              <a:t>SPREAD THE WORD</a:t>
            </a:r>
          </a:p>
          <a:p>
            <a:pPr marL="0" marR="0" lvl="0" indent="0" algn="ctr"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sz="135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Encourage a colleague to join Tahirih’s </a:t>
            </a:r>
            <a:r>
              <a:rPr kumimoji="0" lang="en-US" sz="135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hlinkClick r:id="rId9"/>
              </a:rPr>
              <a:t>Pro Bono Network</a:t>
            </a:r>
            <a:r>
              <a:rPr kumimoji="0" lang="en-US" sz="135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a:t>
            </a:r>
          </a:p>
        </p:txBody>
      </p:sp>
      <p:sp>
        <p:nvSpPr>
          <p:cNvPr id="13" name="Rectangle 12">
            <a:extLst>
              <a:ext uri="{FF2B5EF4-FFF2-40B4-BE49-F238E27FC236}">
                <a16:creationId xmlns:a16="http://schemas.microsoft.com/office/drawing/2014/main" id="{BBDC2CEE-CC0A-4FA4-96A5-3D4A85282E70}"/>
              </a:ext>
            </a:extLst>
          </p:cNvPr>
          <p:cNvSpPr/>
          <p:nvPr/>
        </p:nvSpPr>
        <p:spPr>
          <a:xfrm>
            <a:off x="505338" y="1623126"/>
            <a:ext cx="11096792" cy="646331"/>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0"/>
              </a:spcAft>
              <a:buClr>
                <a:srgbClr val="6FC3A5"/>
              </a:buClr>
              <a:buSzTx/>
              <a:buFontTx/>
              <a:buNone/>
              <a:tabLst/>
              <a:defRPr/>
            </a:pPr>
            <a:r>
              <a:rPr kumimoji="0" lang="en-US" sz="2000" b="0" i="0" u="none" strike="noStrike" kern="1200" cap="none" spc="0" normalizeH="0" baseline="0" noProof="0">
                <a:ln>
                  <a:noFill/>
                </a:ln>
                <a:solidFill>
                  <a:srgbClr val="002A5B"/>
                </a:solidFill>
                <a:effectLst/>
                <a:uLnTx/>
                <a:uFillTx/>
                <a:latin typeface="Franklin Gothic Medium" panose="020B0603020102020204" pitchFamily="34" charset="0"/>
                <a:ea typeface="+mn-ea"/>
                <a:cs typeface="+mn-cs"/>
              </a:rPr>
              <a:t>Our work is amplified by the power of many. As Pro Bono Network members, there are many ways to contribute your time, resources, and expertise. </a:t>
            </a:r>
          </a:p>
        </p:txBody>
      </p:sp>
      <p:sp>
        <p:nvSpPr>
          <p:cNvPr id="21" name="Rectangle 20">
            <a:extLst>
              <a:ext uri="{FF2B5EF4-FFF2-40B4-BE49-F238E27FC236}">
                <a16:creationId xmlns:a16="http://schemas.microsoft.com/office/drawing/2014/main" id="{18EF8A4D-6CDB-482F-8722-0FFDD3CEB8D5}"/>
              </a:ext>
            </a:extLst>
          </p:cNvPr>
          <p:cNvSpPr/>
          <p:nvPr/>
        </p:nvSpPr>
        <p:spPr>
          <a:xfrm>
            <a:off x="374511" y="6285802"/>
            <a:ext cx="316407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How You Can Help|</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12349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921C68AD-DEC0-484D-ACA6-FD38D4504D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17" t="7512" r="19898" b="13732"/>
          <a:stretch/>
        </p:blipFill>
        <p:spPr bwMode="auto">
          <a:xfrm>
            <a:off x="3274" y="1387405"/>
            <a:ext cx="6397526" cy="5042578"/>
          </a:xfrm>
          <a:prstGeom prst="rect">
            <a:avLst/>
          </a:prstGeom>
          <a:noFill/>
        </p:spPr>
      </p:pic>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000" b="0" i="1" u="none" strike="noStrike" kern="1200" cap="none" spc="0" normalizeH="0" baseline="0" noProof="0">
                <a:ln>
                  <a:noFill/>
                </a:ln>
                <a:solidFill>
                  <a:prstClr val="white"/>
                </a:solidFill>
                <a:effectLst/>
                <a:uLnTx/>
                <a:uFillTx/>
                <a:latin typeface="Bodoni MT" panose="02070603080606020203" pitchFamily="18" charset="0"/>
                <a:ea typeface="+mn-ea"/>
                <a:cs typeface="+mn-cs"/>
              </a:rPr>
              <a:t>Contact Us</a:t>
            </a:r>
          </a:p>
        </p:txBody>
      </p:sp>
      <p:sp>
        <p:nvSpPr>
          <p:cNvPr id="11" name="Rectangle 10">
            <a:extLst>
              <a:ext uri="{FF2B5EF4-FFF2-40B4-BE49-F238E27FC236}">
                <a16:creationId xmlns:a16="http://schemas.microsoft.com/office/drawing/2014/main" id="{01F0EFE0-57E2-41EA-AE45-13E9AB8BB9FF}"/>
              </a:ext>
            </a:extLst>
          </p:cNvPr>
          <p:cNvSpPr/>
          <p:nvPr/>
        </p:nvSpPr>
        <p:spPr>
          <a:xfrm>
            <a:off x="5830344" y="2064055"/>
            <a:ext cx="5823392" cy="3574033"/>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33EE0CE7-B093-40F2-B3A7-0B7C8510C0D8}"/>
              </a:ext>
            </a:extLst>
          </p:cNvPr>
          <p:cNvSpPr txBox="1">
            <a:spLocks/>
          </p:cNvSpPr>
          <p:nvPr/>
        </p:nvSpPr>
        <p:spPr>
          <a:xfrm>
            <a:off x="6097656" y="2534816"/>
            <a:ext cx="5682539" cy="2962298"/>
          </a:xfrm>
          <a:prstGeom prst="rect">
            <a:avLst/>
          </a:prstGeom>
          <a:noFill/>
          <a:ln>
            <a:noFill/>
          </a:ln>
        </p:spPr>
        <p:txBody>
          <a:bodyPr vert="horz" lIns="91440" tIns="45720" rIns="91440" bIns="45720" numCol="2"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Atlanta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230 Peachtree Street NW</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Atlanta, GA 30303</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470-481-4700 | (f): 470-481-7400</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atlanta@tahirih.org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Baltimore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211 E. Lombard Street, Suite 307</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Baltimore, MD 21202</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410-999-1900 | (f) 410-630-7539</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baltimore@tahirih.org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Greater Washington, DC | National</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200">
                <a:solidFill>
                  <a:srgbClr val="474236"/>
                </a:solidFill>
                <a:effectLst/>
                <a:latin typeface="Franklin Gothic Book"/>
              </a:rPr>
              <a:t>6400</a:t>
            </a:r>
            <a:r>
              <a:rPr kumimoji="0" lang="en-US" sz="1200" b="0" i="0" u="none" strike="noStrike" kern="1200" cap="none" spc="0" normalizeH="0" baseline="0" noProof="0">
                <a:ln>
                  <a:noFill/>
                </a:ln>
                <a:solidFill>
                  <a:srgbClr val="474236"/>
                </a:solidFill>
                <a:effectLst/>
                <a:uLnTx/>
                <a:uFillTx/>
                <a:latin typeface="Franklin Gothic Book"/>
              </a:rPr>
              <a:t> Arlington Blvd., Suite </a:t>
            </a:r>
            <a:r>
              <a:rPr lang="en-US" sz="1200">
                <a:solidFill>
                  <a:srgbClr val="474236"/>
                </a:solidFill>
                <a:effectLst/>
                <a:latin typeface="Franklin Gothic Book"/>
              </a:rPr>
              <a:t>400</a:t>
            </a:r>
            <a:endParaRPr lang="en-US" sz="1200" b="0" i="0" u="none" strike="noStrike" kern="1200" cap="none" spc="0" normalizeH="0" baseline="0" noProof="0">
              <a:ln>
                <a:noFill/>
              </a:ln>
              <a:solidFill>
                <a:srgbClr val="474236"/>
              </a:solidFill>
              <a:effectLst/>
              <a:uLnTx/>
              <a:uFillTx/>
              <a:latin typeface="Franklin Gothic Book"/>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Falls Church, VA 22042</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571-282-6161 | (f) 571-282-6162</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greaterdc@tahirih.org | justice@tahirih.org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Houston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1717 St. James Place, Suite 450</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Houston, TX 77056</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713-496-0100 | (f) 713-481-1793</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houston@tahirih.org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Medium" panose="020B0603020102020204" pitchFamily="34" charset="0"/>
                <a:ea typeface="+mn-ea"/>
                <a:cs typeface="+mn-cs"/>
              </a:rPr>
              <a:t>San Francisco Bay Area</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881 Sneath Lane, Suite 115</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San Bruno, CA 94066</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(p) 650-270-2100 | (f) 650-466-0006</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rPr>
              <a:t>SFBayArea@tahirih.org</a:t>
            </a:r>
          </a:p>
          <a:p>
            <a:pPr marL="0" marR="0" lvl="0" indent="0" algn="l" defTabSz="914400" rtl="0" eaLnBrk="1" fontAlgn="auto" latinLnBrk="0" hangingPunct="1">
              <a:lnSpc>
                <a:spcPct val="90000"/>
              </a:lnSpc>
              <a:spcBef>
                <a:spcPts val="400"/>
              </a:spcBef>
              <a:spcAft>
                <a:spcPts val="0"/>
              </a:spcAft>
              <a:buClrTx/>
              <a:buSzTx/>
              <a:buFont typeface="Arial" panose="020B0604020202020204" pitchFamily="34" charset="0"/>
              <a:buNone/>
              <a:tabLst/>
              <a:defRPr/>
            </a:pPr>
            <a:endParaRPr kumimoji="0" lang="en-US" sz="17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2" name="Rectangle 1">
            <a:extLst>
              <a:ext uri="{FF2B5EF4-FFF2-40B4-BE49-F238E27FC236}">
                <a16:creationId xmlns:a16="http://schemas.microsoft.com/office/drawing/2014/main" id="{C55BFFB8-1F19-467B-9D74-85328644BC56}"/>
              </a:ext>
            </a:extLst>
          </p:cNvPr>
          <p:cNvSpPr/>
          <p:nvPr/>
        </p:nvSpPr>
        <p:spPr>
          <a:xfrm>
            <a:off x="6097658" y="2199318"/>
            <a:ext cx="150073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438F"/>
                </a:solidFill>
                <a:effectLst/>
                <a:uLnTx/>
                <a:uFillTx/>
                <a:latin typeface="Franklin Gothic Demi Cond" panose="020B0706030402020204" pitchFamily="34" charset="0"/>
                <a:ea typeface="+mn-ea"/>
                <a:cs typeface="+mn-cs"/>
              </a:rPr>
              <a:t>OUR OFFICES</a:t>
            </a:r>
          </a:p>
        </p:txBody>
      </p:sp>
      <p:sp>
        <p:nvSpPr>
          <p:cNvPr id="10" name="Rectangle 9">
            <a:extLst>
              <a:ext uri="{FF2B5EF4-FFF2-40B4-BE49-F238E27FC236}">
                <a16:creationId xmlns:a16="http://schemas.microsoft.com/office/drawing/2014/main" id="{8F1C5D8C-07B9-469C-8B7A-59BA38AFC1D4}"/>
              </a:ext>
            </a:extLst>
          </p:cNvPr>
          <p:cNvSpPr/>
          <p:nvPr/>
        </p:nvSpPr>
        <p:spPr>
          <a:xfrm>
            <a:off x="374511" y="6285802"/>
            <a:ext cx="24304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Contact Us|</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684097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A777C8-E8A7-445E-B039-25EEC08E74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79977" y="1522990"/>
            <a:ext cx="7007258" cy="4671505"/>
          </a:xfrm>
          <a:prstGeom prst="rect">
            <a:avLst/>
          </a:prstGeom>
        </p:spPr>
      </p:pic>
      <p:sp>
        <p:nvSpPr>
          <p:cNvPr id="28" name="Rectangle 27"/>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200329"/>
          </a:xfrm>
          <a:prstGeom prst="rect">
            <a:avLst/>
          </a:prstGeom>
        </p:spPr>
        <p:txBody>
          <a:bodyPr wrap="square" anchor="t">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7000" i="1">
                <a:solidFill>
                  <a:schemeClr val="bg1"/>
                </a:solidFill>
                <a:latin typeface="Bodoni MT"/>
              </a:rPr>
              <a:t>Learning Objectives</a:t>
            </a:r>
            <a:endParaRPr lang="en-US" sz="7000" b="0" i="1" u="none" strike="noStrike" kern="1200" cap="none" spc="0" normalizeH="0" baseline="0" noProof="0">
              <a:ln>
                <a:noFill/>
              </a:ln>
              <a:solidFill>
                <a:schemeClr val="bg1"/>
              </a:solidFill>
              <a:effectLst/>
              <a:uLnTx/>
              <a:uFillTx/>
              <a:latin typeface="Bodoni MT"/>
            </a:endParaRPr>
          </a:p>
        </p:txBody>
      </p:sp>
      <p:sp>
        <p:nvSpPr>
          <p:cNvPr id="11" name="Rectangle 10">
            <a:extLst>
              <a:ext uri="{FF2B5EF4-FFF2-40B4-BE49-F238E27FC236}">
                <a16:creationId xmlns:a16="http://schemas.microsoft.com/office/drawing/2014/main" id="{FF22CAE0-BB24-4F13-B82C-B8196AD2510C}"/>
              </a:ext>
            </a:extLst>
          </p:cNvPr>
          <p:cNvSpPr/>
          <p:nvPr/>
        </p:nvSpPr>
        <p:spPr>
          <a:xfrm>
            <a:off x="631668" y="2120594"/>
            <a:ext cx="5610839" cy="3460955"/>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 name="Content Placeholder 2">
            <a:extLst>
              <a:ext uri="{FF2B5EF4-FFF2-40B4-BE49-F238E27FC236}">
                <a16:creationId xmlns:a16="http://schemas.microsoft.com/office/drawing/2014/main" id="{1C5BD522-009C-4AEC-97A3-88F8F5615005}"/>
              </a:ext>
            </a:extLst>
          </p:cNvPr>
          <p:cNvSpPr txBox="1">
            <a:spLocks/>
          </p:cNvSpPr>
          <p:nvPr/>
        </p:nvSpPr>
        <p:spPr>
          <a:xfrm>
            <a:off x="946608" y="2413617"/>
            <a:ext cx="4974920" cy="2843344"/>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438F"/>
                </a:solidFill>
                <a:effectLst/>
                <a:uLnTx/>
                <a:uFillTx/>
                <a:latin typeface="Franklin Gothic Demi Cond"/>
              </a:rPr>
              <a:t>TODAY’S OBJECTIVES:</a:t>
            </a:r>
          </a:p>
          <a:p>
            <a:pPr lvl="1">
              <a:spcBef>
                <a:spcPts val="400"/>
              </a:spcBef>
            </a:pPr>
            <a:r>
              <a:rPr lang="en-US" sz="1800">
                <a:solidFill>
                  <a:srgbClr val="474236"/>
                </a:solidFill>
                <a:effectLst/>
                <a:latin typeface="Franklin Gothic Book"/>
              </a:rPr>
              <a:t>1</a:t>
            </a:r>
          </a:p>
          <a:p>
            <a:pPr lvl="1">
              <a:spcBef>
                <a:spcPts val="400"/>
              </a:spcBef>
            </a:pPr>
            <a:r>
              <a:rPr lang="en-US" sz="1800">
                <a:solidFill>
                  <a:srgbClr val="474236"/>
                </a:solidFill>
                <a:effectLst/>
                <a:latin typeface="Franklin Gothic Book"/>
              </a:rPr>
              <a:t>2</a:t>
            </a:r>
          </a:p>
          <a:p>
            <a:pPr lvl="1">
              <a:spcBef>
                <a:spcPts val="400"/>
              </a:spcBef>
            </a:pPr>
            <a:r>
              <a:rPr lang="en-US" sz="1800">
                <a:solidFill>
                  <a:srgbClr val="474236"/>
                </a:solidFill>
                <a:effectLst/>
                <a:latin typeface="Franklin Gothic Book"/>
              </a:rPr>
              <a:t>3</a:t>
            </a:r>
            <a:endParaRPr lang="en-US"/>
          </a:p>
          <a:p>
            <a:pPr marL="685800" marR="0" lvl="1" indent="-228600" algn="l" defTabSz="914400" rtl="0" eaLnBrk="1" fontAlgn="auto" latinLnBrk="0" hangingPunct="1">
              <a:lnSpc>
                <a:spcPct val="90000"/>
              </a:lnSpc>
              <a:spcBef>
                <a:spcPts val="4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474236"/>
              </a:solidFill>
              <a:effectLst/>
              <a:uLnTx/>
              <a:uFillTx/>
              <a:latin typeface="Franklin Gothic Book" panose="020B0503020102020204" pitchFamily="34" charset="0"/>
              <a:ea typeface="+mn-ea"/>
              <a:cs typeface="+mn-cs"/>
            </a:endParaRPr>
          </a:p>
        </p:txBody>
      </p:sp>
      <p:sp>
        <p:nvSpPr>
          <p:cNvPr id="14" name="Rectangle 13">
            <a:extLst>
              <a:ext uri="{FF2B5EF4-FFF2-40B4-BE49-F238E27FC236}">
                <a16:creationId xmlns:a16="http://schemas.microsoft.com/office/drawing/2014/main" id="{BBB266E5-4839-41E7-96DC-4AF6EF0812F4}"/>
              </a:ext>
            </a:extLst>
          </p:cNvPr>
          <p:cNvSpPr/>
          <p:nvPr/>
        </p:nvSpPr>
        <p:spPr>
          <a:xfrm>
            <a:off x="374511" y="6285802"/>
            <a:ext cx="409759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8FC2E2"/>
                </a:solidFill>
                <a:latin typeface="Franklin Gothic Medium" panose="020B0603020102020204" pitchFamily="34" charset="0"/>
                <a:sym typeface="Wingdings" panose="05000000000000000000" pitchFamily="2" charset="2"/>
              </a:rPr>
              <a:t>Pro Bono Network Webinar</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sym typeface="Wingdings" panose="05000000000000000000" pitchFamily="2" charset="2"/>
              </a:rPr>
              <a:t> |</a:t>
            </a:r>
            <a:r>
              <a:rPr kumimoji="0" lang="en-US" sz="1800" b="0" i="0" u="none" strike="noStrike" kern="1200" cap="none" spc="0" normalizeH="0" baseline="0" noProof="0">
                <a:ln>
                  <a:noFill/>
                </a:ln>
                <a:solidFill>
                  <a:srgbClr val="8FC2E2"/>
                </a:solidFill>
                <a:effectLst/>
                <a:uLnTx/>
                <a:uFillTx/>
                <a:latin typeface="Franklin Gothic Medium" panose="020B0603020102020204" pitchFamily="34" charset="0"/>
                <a:ea typeface="+mn-ea"/>
                <a:cs typeface="+mn-cs"/>
              </a:rPr>
              <a:t> tahirih.org</a:t>
            </a:r>
          </a:p>
        </p:txBody>
      </p:sp>
    </p:spTree>
    <p:extLst>
      <p:ext uri="{BB962C8B-B14F-4D97-AF65-F5344CB8AC3E}">
        <p14:creationId xmlns:p14="http://schemas.microsoft.com/office/powerpoint/2010/main" val="2269381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A5B"/>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080949"/>
            <a:ext cx="1400175" cy="517782"/>
          </a:xfrm>
          <a:prstGeom prst="rect">
            <a:avLst/>
          </a:prstGeom>
        </p:spPr>
      </p:pic>
      <p:sp>
        <p:nvSpPr>
          <p:cNvPr id="12" name="Rectangle 11"/>
          <p:cNvSpPr/>
          <p:nvPr/>
        </p:nvSpPr>
        <p:spPr>
          <a:xfrm>
            <a:off x="549487" y="2890391"/>
            <a:ext cx="11093025" cy="1077218"/>
          </a:xfrm>
          <a:prstGeom prst="rect">
            <a:avLst/>
          </a:prstGeom>
        </p:spPr>
        <p:txBody>
          <a:bodyPr wrap="square">
            <a:spAutoFit/>
          </a:bodyPr>
          <a:lstStyle/>
          <a:p>
            <a:pPr algn="ctr" defTabSz="457200" eaLnBrk="0" fontAlgn="base" hangingPunct="0">
              <a:lnSpc>
                <a:spcPct val="80000"/>
              </a:lnSpc>
              <a:spcBef>
                <a:spcPct val="0"/>
              </a:spcBef>
              <a:spcAft>
                <a:spcPct val="0"/>
              </a:spcAft>
            </a:pPr>
            <a:r>
              <a:rPr lang="en-US" sz="8000">
                <a:solidFill>
                  <a:srgbClr val="8FC2E2"/>
                </a:solidFill>
                <a:latin typeface="Franklin Gothic Demi Cond" panose="020B0706030402020204" pitchFamily="34" charset="0"/>
              </a:rPr>
              <a:t>COVID-19 UPDATES</a:t>
            </a:r>
          </a:p>
        </p:txBody>
      </p:sp>
    </p:spTree>
    <p:extLst>
      <p:ext uri="{BB962C8B-B14F-4D97-AF65-F5344CB8AC3E}">
        <p14:creationId xmlns:p14="http://schemas.microsoft.com/office/powerpoint/2010/main" val="105131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algn="ctr" defTabSz="457200" eaLnBrk="0" fontAlgn="base" hangingPunct="0">
              <a:spcBef>
                <a:spcPct val="0"/>
              </a:spcBef>
              <a:spcAft>
                <a:spcPct val="0"/>
              </a:spcAft>
            </a:pPr>
            <a:endParaRPr lang="en-US" sz="3200">
              <a:solidFill>
                <a:srgbClr val="FFFFFF"/>
              </a:solidFill>
              <a:effectLst>
                <a:outerShdw blurRad="38100" dist="38100" dir="2700000" algn="tl">
                  <a:srgbClr val="000000">
                    <a:alpha val="43137"/>
                  </a:srgbClr>
                </a:outerShdw>
              </a:effectLst>
              <a:latin typeface="Gill Sans MT" panose="020B0502020104020203" pitchFamily="34" charset="0"/>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169551"/>
          </a:xfrm>
          <a:prstGeom prst="rect">
            <a:avLst/>
          </a:prstGeom>
        </p:spPr>
        <p:txBody>
          <a:bodyPr wrap="square" anchor="t">
            <a:spAutoFit/>
          </a:bodyPr>
          <a:lstStyle/>
          <a:p>
            <a:pPr defTabSz="457200">
              <a:spcBef>
                <a:spcPct val="0"/>
              </a:spcBef>
              <a:spcAft>
                <a:spcPct val="0"/>
              </a:spcAft>
            </a:pPr>
            <a:r>
              <a:rPr lang="en-US" sz="7000" i="1">
                <a:solidFill>
                  <a:schemeClr val="bg1"/>
                </a:solidFill>
                <a:latin typeface="Bodoni MT"/>
              </a:rPr>
              <a:t>Agency Operating Status</a:t>
            </a:r>
          </a:p>
        </p:txBody>
      </p:sp>
      <p:sp>
        <p:nvSpPr>
          <p:cNvPr id="13" name="Rectangle 12">
            <a:extLst>
              <a:ext uri="{FF2B5EF4-FFF2-40B4-BE49-F238E27FC236}">
                <a16:creationId xmlns:a16="http://schemas.microsoft.com/office/drawing/2014/main" id="{BBDC2CEE-CC0A-4FA4-96A5-3D4A85282E70}"/>
              </a:ext>
            </a:extLst>
          </p:cNvPr>
          <p:cNvSpPr/>
          <p:nvPr/>
        </p:nvSpPr>
        <p:spPr>
          <a:xfrm>
            <a:off x="505338" y="1904848"/>
            <a:ext cx="10959002" cy="369332"/>
          </a:xfrm>
          <a:prstGeom prst="rect">
            <a:avLst/>
          </a:prstGeom>
        </p:spPr>
        <p:txBody>
          <a:bodyPr wrap="square" anchor="t">
            <a:spAutoFit/>
          </a:bodyPr>
          <a:lstStyle/>
          <a:p>
            <a:pPr>
              <a:lnSpc>
                <a:spcPct val="90000"/>
              </a:lnSpc>
              <a:buClr>
                <a:srgbClr val="6FC3A5"/>
              </a:buClr>
            </a:pPr>
            <a:r>
              <a:rPr lang="en-US" sz="2000">
                <a:solidFill>
                  <a:srgbClr val="002A5B"/>
                </a:solidFill>
                <a:latin typeface="Franklin Gothic Medium"/>
              </a:rPr>
              <a:t>Tahirih updates its </a:t>
            </a:r>
            <a:r>
              <a:rPr lang="en-US" sz="2000">
                <a:solidFill>
                  <a:srgbClr val="002A5B"/>
                </a:solidFill>
                <a:latin typeface="Franklin Gothic Medium"/>
                <a:hlinkClick r:id="rId4"/>
              </a:rPr>
              <a:t>Pro Bono e-Library </a:t>
            </a:r>
            <a:r>
              <a:rPr lang="en-US" sz="2000">
                <a:solidFill>
                  <a:srgbClr val="002A5B"/>
                </a:solidFill>
                <a:latin typeface="Franklin Gothic Medium"/>
              </a:rPr>
              <a:t>every day when there is a relevant agency update.</a:t>
            </a:r>
            <a:endParaRPr lang="en-US" sz="2000">
              <a:latin typeface="Franklin Gothic Medium"/>
            </a:endParaRPr>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178242" cy="646331"/>
          </a:xfrm>
          <a:prstGeom prst="rect">
            <a:avLst/>
          </a:prstGeom>
        </p:spPr>
        <p:txBody>
          <a:bodyPr wrap="none" anchor="t">
            <a:spAutoFit/>
          </a:bodyPr>
          <a:lstStyle/>
          <a:p>
            <a:r>
              <a:rPr lang="en-US">
                <a:solidFill>
                  <a:srgbClr val="8FC2E2"/>
                </a:solidFill>
                <a:latin typeface="Franklin Gothic Medium"/>
                <a:sym typeface="Wingdings" panose="05000000000000000000" pitchFamily="2" charset="2"/>
              </a:rPr>
              <a:t>COVID-19 Updates| tahirih.org</a:t>
            </a:r>
            <a:endParaRPr lang="en-US">
              <a:ea typeface="+mn-lt"/>
              <a:cs typeface="+mn-lt"/>
            </a:endParaRPr>
          </a:p>
          <a:p>
            <a:endParaRPr lang="en-US">
              <a:solidFill>
                <a:srgbClr val="8FC2E2"/>
              </a:solidFill>
              <a:latin typeface="Franklin Gothic Medium"/>
            </a:endParaRPr>
          </a:p>
        </p:txBody>
      </p:sp>
      <p:graphicFrame>
        <p:nvGraphicFramePr>
          <p:cNvPr id="11" name="Table 10">
            <a:extLst>
              <a:ext uri="{FF2B5EF4-FFF2-40B4-BE49-F238E27FC236}">
                <a16:creationId xmlns:a16="http://schemas.microsoft.com/office/drawing/2014/main" id="{C08792CD-4EE8-4BB2-8360-A1BEF37C5A99}"/>
              </a:ext>
            </a:extLst>
          </p:cNvPr>
          <p:cNvGraphicFramePr>
            <a:graphicFrameLocks noGrp="1"/>
          </p:cNvGraphicFramePr>
          <p:nvPr>
            <p:extLst>
              <p:ext uri="{D42A27DB-BD31-4B8C-83A1-F6EECF244321}">
                <p14:modId xmlns:p14="http://schemas.microsoft.com/office/powerpoint/2010/main" val="3814253938"/>
              </p:ext>
            </p:extLst>
          </p:nvPr>
        </p:nvGraphicFramePr>
        <p:xfrm>
          <a:off x="674008" y="2340178"/>
          <a:ext cx="9729410" cy="3392627"/>
        </p:xfrm>
        <a:graphic>
          <a:graphicData uri="http://schemas.openxmlformats.org/drawingml/2006/table">
            <a:tbl>
              <a:tblPr firstRow="1" bandRow="1">
                <a:effectLst/>
                <a:tableStyleId>{5C22544A-7EE6-4342-B048-85BDC9FD1C3A}</a:tableStyleId>
              </a:tblPr>
              <a:tblGrid>
                <a:gridCol w="4864705">
                  <a:extLst>
                    <a:ext uri="{9D8B030D-6E8A-4147-A177-3AD203B41FA5}">
                      <a16:colId xmlns:a16="http://schemas.microsoft.com/office/drawing/2014/main" val="297135858"/>
                    </a:ext>
                  </a:extLst>
                </a:gridCol>
                <a:gridCol w="4864705">
                  <a:extLst>
                    <a:ext uri="{9D8B030D-6E8A-4147-A177-3AD203B41FA5}">
                      <a16:colId xmlns:a16="http://schemas.microsoft.com/office/drawing/2014/main" val="3354568843"/>
                    </a:ext>
                  </a:extLst>
                </a:gridCol>
              </a:tblGrid>
              <a:tr h="636403">
                <a:tc>
                  <a:txBody>
                    <a:bodyPr/>
                    <a:lstStyle/>
                    <a:p>
                      <a:pPr lvl="0" algn="l">
                        <a:buNone/>
                      </a:pPr>
                      <a:r>
                        <a:rPr lang="en-US" sz="1800" b="0">
                          <a:latin typeface="Franklin Gothic Demi Cond"/>
                        </a:rPr>
                        <a:t>Agency</a:t>
                      </a:r>
                      <a:endParaRPr lang="en-US" sz="1800" b="0">
                        <a:latin typeface="Franklin Gothic Demi Cond" panose="020B0706030402020204" pitchFamily="34" charset="0"/>
                      </a:endParaRPr>
                    </a:p>
                  </a:txBody>
                  <a:tcPr anchor="ctr">
                    <a:lnL w="12700" cap="flat" cmpd="sng" algn="ctr">
                      <a:solidFill>
                        <a:srgbClr val="004691"/>
                      </a:solidFill>
                      <a:prstDash val="solid"/>
                      <a:round/>
                      <a:headEnd type="none" w="med" len="med"/>
                      <a:tailEnd type="none" w="med" len="med"/>
                    </a:lnL>
                    <a:lnR w="12700" cap="flat" cmpd="sng" algn="ctr">
                      <a:solidFill>
                        <a:srgbClr val="004691"/>
                      </a:solid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rgbClr val="004691"/>
                      </a:solidFill>
                      <a:prstDash val="solid"/>
                      <a:round/>
                      <a:headEnd type="none" w="med" len="med"/>
                      <a:tailEnd type="none" w="med" len="med"/>
                    </a:lnB>
                    <a:lnTlToBr w="12700" cmpd="sng">
                      <a:noFill/>
                      <a:prstDash val="solid"/>
                    </a:lnTlToBr>
                    <a:lnBlToTr w="12700" cmpd="sng">
                      <a:noFill/>
                      <a:prstDash val="solid"/>
                    </a:lnBlToTr>
                    <a:solidFill>
                      <a:srgbClr val="004691"/>
                    </a:solidFill>
                  </a:tcPr>
                </a:tc>
                <a:tc>
                  <a:txBody>
                    <a:bodyPr/>
                    <a:lstStyle/>
                    <a:p>
                      <a:pPr algn="l"/>
                      <a:r>
                        <a:rPr lang="en-US" sz="1800" b="0">
                          <a:latin typeface="Franklin Gothic Demi Cond"/>
                        </a:rPr>
                        <a:t>Status</a:t>
                      </a:r>
                      <a:endParaRPr lang="en-US" sz="1800" b="0">
                        <a:latin typeface="Franklin Gothic Demi Cond" panose="020B0706030402020204" pitchFamily="34" charset="0"/>
                      </a:endParaRPr>
                    </a:p>
                  </a:txBody>
                  <a:tcPr anchor="ctr">
                    <a:lnL w="12700" cap="flat" cmpd="sng" algn="ctr">
                      <a:solidFill>
                        <a:srgbClr val="004691"/>
                      </a:solidFill>
                      <a:prstDash val="solid"/>
                      <a:round/>
                      <a:headEnd type="none" w="med" len="med"/>
                      <a:tailEnd type="none" w="med" len="med"/>
                    </a:lnL>
                    <a:lnR w="12700" cap="flat" cmpd="sng" algn="ctr">
                      <a:solidFill>
                        <a:srgbClr val="004691"/>
                      </a:solid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rgbClr val="004691"/>
                      </a:solidFill>
                      <a:prstDash val="solid"/>
                      <a:round/>
                      <a:headEnd type="none" w="med" len="med"/>
                      <a:tailEnd type="none" w="med" len="med"/>
                    </a:lnB>
                    <a:lnTlToBr w="12700" cmpd="sng">
                      <a:noFill/>
                      <a:prstDash val="solid"/>
                    </a:lnTlToBr>
                    <a:lnBlToTr w="12700" cmpd="sng">
                      <a:noFill/>
                      <a:prstDash val="solid"/>
                    </a:lnBlToTr>
                    <a:solidFill>
                      <a:srgbClr val="004691"/>
                    </a:solidFill>
                  </a:tcPr>
                </a:tc>
                <a:extLst>
                  <a:ext uri="{0D108BD9-81ED-4DB2-BD59-A6C34878D82A}">
                    <a16:rowId xmlns:a16="http://schemas.microsoft.com/office/drawing/2014/main" val="1197831273"/>
                  </a:ext>
                </a:extLst>
              </a:tr>
              <a:tr h="437596">
                <a:tc>
                  <a:txBody>
                    <a:bodyPr/>
                    <a:lstStyle/>
                    <a:p>
                      <a:r>
                        <a:rPr lang="en-US" sz="2000">
                          <a:latin typeface="Franklin Gothic Book"/>
                        </a:rPr>
                        <a:t>EOIR- Detained Hearings</a:t>
                      </a:r>
                    </a:p>
                  </a:txBody>
                  <a:tcPr anchor="ctr">
                    <a:lnL w="12700" cap="flat" cmpd="sng" algn="ctr">
                      <a:solidFill>
                        <a:srgbClr val="F7F4E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pPr lvl="0">
                        <a:buNone/>
                      </a:pPr>
                      <a:r>
                        <a:rPr lang="en-US" sz="2000">
                          <a:highlight>
                            <a:srgbClr val="FFFF00"/>
                          </a:highlight>
                          <a:latin typeface="Franklin Gothic Book"/>
                        </a:rPr>
                        <a:t>Open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4691"/>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4012575184"/>
                  </a:ext>
                </a:extLst>
              </a:tr>
              <a:tr h="437596">
                <a:tc>
                  <a:txBody>
                    <a:bodyPr/>
                    <a:lstStyle/>
                    <a:p>
                      <a:r>
                        <a:rPr lang="en-US" sz="2000">
                          <a:latin typeface="Franklin Gothic Book"/>
                        </a:rPr>
                        <a:t>EOIR- Non-detained &amp; MPP</a:t>
                      </a:r>
                    </a:p>
                  </a:txBody>
                  <a:tcPr anchor="ctr">
                    <a:lnL w="12700" cap="flat" cmpd="sng" algn="ctr">
                      <a:solidFill>
                        <a:srgbClr val="F7F4E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pPr lvl="0">
                        <a:buNone/>
                      </a:pPr>
                      <a:r>
                        <a:rPr lang="en-US" sz="2000" dirty="0">
                          <a:highlight>
                            <a:srgbClr val="FFFF00"/>
                          </a:highlight>
                          <a:latin typeface="Franklin Gothic Book"/>
                        </a:rPr>
                        <a:t>Postponed through </a:t>
                      </a:r>
                      <a:r>
                        <a:rPr lang="en-US" sz="2000" b="1" dirty="0">
                          <a:highlight>
                            <a:srgbClr val="FFFF00"/>
                          </a:highlight>
                          <a:latin typeface="Franklin Gothic Book"/>
                        </a:rPr>
                        <a:t>October 30, 2020</a:t>
                      </a:r>
                    </a:p>
                    <a:p>
                      <a:pPr lvl="0">
                        <a:buNone/>
                      </a:pPr>
                      <a:r>
                        <a:rPr lang="en-US" sz="2000" b="1" dirty="0">
                          <a:highlight>
                            <a:srgbClr val="FFFF00"/>
                          </a:highlight>
                          <a:latin typeface="Franklin Gothic Book"/>
                        </a:rPr>
                        <a:t>Arlington, Atlanta, Baltimore, San Francisco courts open</a:t>
                      </a:r>
                      <a:endParaRPr lang="en-US" sz="2000" dirty="0">
                        <a:highlight>
                          <a:srgbClr val="FFFF00"/>
                        </a:highlight>
                        <a:latin typeface="Franklin Gothic Book"/>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1894530484"/>
                  </a:ext>
                </a:extLst>
              </a:tr>
              <a:tr h="437596">
                <a:tc>
                  <a:txBody>
                    <a:bodyPr/>
                    <a:lstStyle/>
                    <a:p>
                      <a:pPr lvl="0">
                        <a:buNone/>
                      </a:pPr>
                      <a:r>
                        <a:rPr lang="en-US" sz="2000" b="0" i="0" u="none" strike="noStrike" noProof="0">
                          <a:latin typeface="Franklin Gothic Book"/>
                        </a:rPr>
                        <a:t>USCIS</a:t>
                      </a:r>
                      <a:endParaRPr lang="en-US" sz="2000"/>
                    </a:p>
                  </a:txBody>
                  <a:tcPr anchor="ctr">
                    <a:lnL w="12700" cap="flat" cmpd="sng" algn="ctr">
                      <a:solidFill>
                        <a:srgbClr val="F7F4E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pPr lvl="0" algn="l">
                        <a:lnSpc>
                          <a:spcPct val="100000"/>
                        </a:lnSpc>
                        <a:spcBef>
                          <a:spcPts val="0"/>
                        </a:spcBef>
                        <a:spcAft>
                          <a:spcPts val="0"/>
                        </a:spcAft>
                        <a:buNone/>
                      </a:pPr>
                      <a:r>
                        <a:rPr lang="en-US" sz="2000" b="0" i="0" u="none" strike="noStrike" noProof="0" dirty="0">
                          <a:highlight>
                            <a:srgbClr val="FFFF00"/>
                          </a:highlight>
                          <a:latin typeface="Franklin Gothic Book"/>
                        </a:rPr>
                        <a:t>Open</a:t>
                      </a:r>
                      <a:endParaRPr lang="en-US" sz="2000" b="0" i="0" u="none" strike="noStrike" noProof="0" dirty="0">
                        <a:highlight>
                          <a:srgbClr val="FFFF00"/>
                        </a:highligh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3740692591"/>
                  </a:ext>
                </a:extLst>
              </a:tr>
              <a:tr h="437596">
                <a:tc>
                  <a:txBody>
                    <a:bodyPr/>
                    <a:lstStyle/>
                    <a:p>
                      <a:r>
                        <a:rPr lang="en-US" sz="2000">
                          <a:latin typeface="Franklin Gothic Book"/>
                        </a:rPr>
                        <a:t>ICE ERO</a:t>
                      </a:r>
                    </a:p>
                  </a:txBody>
                  <a:tcPr anchor="ctr">
                    <a:lnL w="12700" cap="flat" cmpd="sng" algn="ctr">
                      <a:solidFill>
                        <a:srgbClr val="F7F4E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pPr lvl="0">
                        <a:buNone/>
                      </a:pPr>
                      <a:r>
                        <a:rPr lang="en-US" sz="2000" b="0">
                          <a:highlight>
                            <a:srgbClr val="FFFF00"/>
                          </a:highlight>
                          <a:latin typeface="Franklin Gothic Book"/>
                        </a:rPr>
                        <a:t>Suspended or Telephonic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2613157617"/>
                  </a:ext>
                </a:extLst>
              </a:tr>
              <a:tr h="437596">
                <a:tc>
                  <a:txBody>
                    <a:bodyPr/>
                    <a:lstStyle/>
                    <a:p>
                      <a:r>
                        <a:rPr lang="en-US" sz="2000">
                          <a:latin typeface="Franklin Gothic Book"/>
                        </a:rPr>
                        <a:t>State</a:t>
                      </a:r>
                    </a:p>
                  </a:txBody>
                  <a:tcPr anchor="ctr">
                    <a:lnL w="12700" cap="flat" cmpd="sng" algn="ctr">
                      <a:solidFill>
                        <a:srgbClr val="F7F4E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tc>
                  <a:txBody>
                    <a:bodyPr/>
                    <a:lstStyle/>
                    <a:p>
                      <a:r>
                        <a:rPr lang="en-US" sz="2000" dirty="0">
                          <a:highlight>
                            <a:srgbClr val="FFFF00"/>
                          </a:highlight>
                          <a:latin typeface="Franklin Gothic Book"/>
                        </a:rPr>
                        <a:t>Routine Visa Interviews Suspended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EEE5"/>
                    </a:solidFill>
                  </a:tcPr>
                </a:tc>
                <a:extLst>
                  <a:ext uri="{0D108BD9-81ED-4DB2-BD59-A6C34878D82A}">
                    <a16:rowId xmlns:a16="http://schemas.microsoft.com/office/drawing/2014/main" val="4228812278"/>
                  </a:ext>
                </a:extLst>
              </a:tr>
            </a:tbl>
          </a:graphicData>
        </a:graphic>
      </p:graphicFrame>
    </p:spTree>
    <p:extLst>
      <p:ext uri="{BB962C8B-B14F-4D97-AF65-F5344CB8AC3E}">
        <p14:creationId xmlns:p14="http://schemas.microsoft.com/office/powerpoint/2010/main" val="236907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BD1B81-A7DD-4207-99F2-17AAFC186333}"/>
              </a:ext>
            </a:extLst>
          </p:cNvPr>
          <p:cNvSpPr/>
          <p:nvPr/>
        </p:nvSpPr>
        <p:spPr>
          <a:xfrm>
            <a:off x="631547"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0E2A1BF-2227-4951-A3D5-2EA24343C90A}"/>
              </a:ext>
            </a:extLst>
          </p:cNvPr>
          <p:cNvSpPr/>
          <p:nvPr/>
        </p:nvSpPr>
        <p:spPr>
          <a:xfrm>
            <a:off x="6188720"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C4FF89F3-72E3-4421-9C32-094FDB549CA9}"/>
              </a:ext>
            </a:extLst>
          </p:cNvPr>
          <p:cNvSpPr txBox="1">
            <a:spLocks/>
          </p:cNvSpPr>
          <p:nvPr/>
        </p:nvSpPr>
        <p:spPr>
          <a:xfrm>
            <a:off x="6456034" y="2529947"/>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00438F"/>
                </a:solidFill>
                <a:effectLst/>
                <a:latin typeface="Franklin Gothic Demi Cond"/>
              </a:rPr>
              <a:t>Subject</a:t>
            </a:r>
            <a:endParaRPr lang="en-US">
              <a:solidFill>
                <a:srgbClr val="00438F"/>
              </a:solidFill>
              <a:effectLst/>
              <a:latin typeface="Franklin Gothic Demi Cond" panose="020B0706030402020204" pitchFamily="34" charset="0"/>
            </a:endParaRPr>
          </a:p>
          <a:p>
            <a:r>
              <a:rPr lang="en-US" sz="1700">
                <a:effectLst/>
                <a:latin typeface="Franklin Gothic Book"/>
                <a:ea typeface="+mn-lt"/>
                <a:cs typeface="+mn-lt"/>
              </a:rPr>
              <a:t>details.</a:t>
            </a:r>
            <a:endParaRPr lang="en-US" sz="1700">
              <a:solidFill>
                <a:srgbClr val="000000"/>
              </a:solidFill>
              <a:effectLst/>
              <a:latin typeface="Franklin Gothic Book"/>
              <a:cs typeface="Calibri" panose="020F0502020204030204"/>
            </a:endParaRPr>
          </a:p>
          <a:p>
            <a:pPr>
              <a:defRPr/>
            </a:pPr>
            <a:endParaRPr lang="en-US" sz="1700">
              <a:solidFill>
                <a:srgbClr val="000000"/>
              </a:solidFill>
              <a:effectLst/>
              <a:latin typeface="Franklin Gothic Book"/>
              <a:cs typeface="Calibri" panose="020F0502020204030204"/>
            </a:endParaRPr>
          </a:p>
          <a:p>
            <a:pPr>
              <a:defRPr/>
            </a:pPr>
            <a:endParaRPr lang="en-US" sz="1700">
              <a:solidFill>
                <a:srgbClr val="474236"/>
              </a:solidFill>
              <a:effectLst/>
              <a:latin typeface="Franklin Gothic Book" panose="020B0503020102020204" pitchFamily="34" charset="0"/>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0" name="Rectangle 19">
            <a:extLst>
              <a:ext uri="{FF2B5EF4-FFF2-40B4-BE49-F238E27FC236}">
                <a16:creationId xmlns:a16="http://schemas.microsoft.com/office/drawing/2014/main" id="{6DDC0046-5B81-468F-A8EF-3562477815F7}"/>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90786C2-C6D9-4AA7-B140-A069176A97B1}"/>
              </a:ext>
            </a:extLst>
          </p:cNvPr>
          <p:cNvSpPr/>
          <p:nvPr/>
        </p:nvSpPr>
        <p:spPr>
          <a:xfrm>
            <a:off x="510090" y="217854"/>
            <a:ext cx="11892428" cy="1169551"/>
          </a:xfrm>
          <a:prstGeom prst="rect">
            <a:avLst/>
          </a:prstGeom>
        </p:spPr>
        <p:txBody>
          <a:bodyPr wrap="square" anchor="t">
            <a:spAutoFit/>
          </a:bodyPr>
          <a:lstStyle/>
          <a:p>
            <a:pPr defTabSz="457200">
              <a:spcBef>
                <a:spcPct val="0"/>
              </a:spcBef>
              <a:spcAft>
                <a:spcPct val="0"/>
              </a:spcAft>
              <a:defRPr/>
            </a:pPr>
            <a:r>
              <a:rPr lang="en-US" sz="7000" i="1">
                <a:solidFill>
                  <a:schemeClr val="bg1"/>
                </a:solidFill>
                <a:latin typeface="Bodoni MT"/>
              </a:rPr>
              <a:t>Immigration Courts</a:t>
            </a:r>
            <a:endParaRPr lang="en-US">
              <a:solidFill>
                <a:schemeClr val="bg1"/>
              </a:solidFill>
              <a:cs typeface="Calibri"/>
            </a:endParaRPr>
          </a:p>
        </p:txBody>
      </p:sp>
      <p:sp>
        <p:nvSpPr>
          <p:cNvPr id="10" name="Content Placeholder 2">
            <a:extLst>
              <a:ext uri="{FF2B5EF4-FFF2-40B4-BE49-F238E27FC236}">
                <a16:creationId xmlns:a16="http://schemas.microsoft.com/office/drawing/2014/main" id="{DCB46174-BE08-46CA-BCCF-4CA64BBE2081}"/>
              </a:ext>
            </a:extLst>
          </p:cNvPr>
          <p:cNvSpPr txBox="1">
            <a:spLocks/>
          </p:cNvSpPr>
          <p:nvPr/>
        </p:nvSpPr>
        <p:spPr>
          <a:xfrm>
            <a:off x="911685" y="2529947"/>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BR">
                <a:solidFill>
                  <a:srgbClr val="00438F"/>
                </a:solidFill>
                <a:effectLst/>
                <a:latin typeface="Franklin Gothic Demi Cond"/>
              </a:rPr>
              <a:t>Subject</a:t>
            </a:r>
            <a:endParaRPr lang="pt-BR">
              <a:solidFill>
                <a:srgbClr val="00438F"/>
              </a:solidFill>
              <a:effectLst/>
              <a:latin typeface="Franklin Gothic Demi Cond" panose="020B0706030402020204" pitchFamily="34" charset="0"/>
            </a:endParaRPr>
          </a:p>
          <a:p>
            <a:r>
              <a:rPr lang="en-US" sz="1700">
                <a:effectLst/>
                <a:latin typeface="Franklin Gothic Book"/>
                <a:ea typeface="+mn-lt"/>
                <a:cs typeface="+mn-lt"/>
              </a:rPr>
              <a:t>Details</a:t>
            </a:r>
            <a:endParaRPr lang="en-US">
              <a:latin typeface="Franklin Gothic Book"/>
              <a:ea typeface="+mn-lt"/>
              <a:cs typeface="+mn-lt"/>
            </a:endParaRPr>
          </a:p>
          <a:p>
            <a:r>
              <a:rPr lang="en-US" sz="1700">
                <a:effectLst/>
                <a:ea typeface="+mn-lt"/>
                <a:cs typeface="+mn-lt"/>
              </a:rPr>
              <a:t>Details</a:t>
            </a:r>
            <a:endParaRPr lang="en-US" sz="1700">
              <a:effectLst/>
              <a:latin typeface="Franklin Gothic Book"/>
              <a:cs typeface="Calibri"/>
            </a:endParaRPr>
          </a:p>
        </p:txBody>
      </p:sp>
      <p:sp>
        <p:nvSpPr>
          <p:cNvPr id="12" name="Rectangle 11">
            <a:extLst>
              <a:ext uri="{FF2B5EF4-FFF2-40B4-BE49-F238E27FC236}">
                <a16:creationId xmlns:a16="http://schemas.microsoft.com/office/drawing/2014/main" id="{42460403-F629-4BC8-9CB1-E5A82BD7146F}"/>
              </a:ext>
            </a:extLst>
          </p:cNvPr>
          <p:cNvSpPr/>
          <p:nvPr/>
        </p:nvSpPr>
        <p:spPr>
          <a:xfrm>
            <a:off x="374511" y="6285802"/>
            <a:ext cx="3178242" cy="646331"/>
          </a:xfrm>
          <a:prstGeom prst="rect">
            <a:avLst/>
          </a:prstGeom>
        </p:spPr>
        <p:txBody>
          <a:bodyPr wrap="none" anchor="t">
            <a:spAutoFit/>
          </a:bodyPr>
          <a:lstStyle/>
          <a:p>
            <a:pPr>
              <a:defRPr/>
            </a:pPr>
            <a:r>
              <a:rPr lang="en-US">
                <a:solidFill>
                  <a:srgbClr val="8FC2E2"/>
                </a:solidFill>
                <a:latin typeface="Franklin Gothic Medium"/>
                <a:sym typeface="Wingdings" panose="05000000000000000000" pitchFamily="2" charset="2"/>
              </a:rPr>
              <a:t>COVID-19 </a:t>
            </a:r>
            <a:r>
              <a:rPr kumimoji="0" lang="en-US" sz="1800" b="0" i="0" u="none" strike="noStrike" kern="1200" cap="none" spc="0" normalizeH="0" baseline="0" noProof="0">
                <a:ln>
                  <a:noFill/>
                </a:ln>
                <a:solidFill>
                  <a:srgbClr val="8FC2E2"/>
                </a:solidFill>
                <a:effectLst/>
                <a:uLnTx/>
                <a:uFillTx/>
                <a:latin typeface="Franklin Gothic Medium"/>
                <a:sym typeface="Wingdings" panose="05000000000000000000" pitchFamily="2" charset="2"/>
              </a:rPr>
              <a:t>Updates|</a:t>
            </a:r>
            <a:r>
              <a:rPr lang="en-US">
                <a:solidFill>
                  <a:srgbClr val="8FC2E2"/>
                </a:solidFill>
                <a:latin typeface="Franklin Gothic Medium"/>
              </a:rPr>
              <a:t> </a:t>
            </a:r>
            <a:r>
              <a:rPr kumimoji="0" lang="en-US" sz="1800" b="0" i="0" u="none" strike="noStrike" kern="1200" cap="none" spc="0" normalizeH="0" baseline="0" noProof="0">
                <a:ln>
                  <a:noFill/>
                </a:ln>
                <a:solidFill>
                  <a:srgbClr val="8FC2E2"/>
                </a:solidFill>
                <a:effectLst/>
                <a:uLnTx/>
                <a:uFillTx/>
                <a:latin typeface="Franklin Gothic Medium"/>
              </a:rPr>
              <a:t>tahirih.org</a:t>
            </a:r>
            <a:endParaRPr lang="en-US">
              <a:latin typeface="Franklin Gothic Medium"/>
              <a:ea typeface="+mn-lt"/>
              <a:cs typeface="+mn-lt"/>
            </a:endParaRPr>
          </a:p>
          <a:p>
            <a:pPr marL="0" marR="0" lvl="0" indent="0" algn="l" defTabSz="914400">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8FC2E2"/>
              </a:solidFill>
              <a:effectLst/>
              <a:uLnTx/>
              <a:uFillTx/>
              <a:latin typeface="Franklin Gothic Medium" panose="020B0603020102020204" pitchFamily="34" charset="0"/>
            </a:endParaRPr>
          </a:p>
        </p:txBody>
      </p:sp>
    </p:spTree>
    <p:extLst>
      <p:ext uri="{BB962C8B-B14F-4D97-AF65-F5344CB8AC3E}">
        <p14:creationId xmlns:p14="http://schemas.microsoft.com/office/powerpoint/2010/main" val="96281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E61A5DDE-957F-4D11-AF09-7CD494360B58}"/>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12" name="Rectangle 11"/>
          <p:cNvSpPr/>
          <p:nvPr/>
        </p:nvSpPr>
        <p:spPr>
          <a:xfrm>
            <a:off x="510090" y="217854"/>
            <a:ext cx="11892428" cy="1015663"/>
          </a:xfrm>
          <a:prstGeom prst="rect">
            <a:avLst/>
          </a:prstGeom>
        </p:spPr>
        <p:txBody>
          <a:bodyPr wrap="square" anchor="t">
            <a:spAutoFit/>
          </a:bodyPr>
          <a:lstStyle/>
          <a:p>
            <a:pPr defTabSz="457200">
              <a:spcBef>
                <a:spcPct val="0"/>
              </a:spcBef>
              <a:spcAft>
                <a:spcPct val="0"/>
              </a:spcAft>
              <a:defRPr/>
            </a:pPr>
            <a:r>
              <a:rPr lang="en-US" sz="6000" i="1">
                <a:solidFill>
                  <a:schemeClr val="bg1"/>
                </a:solidFill>
                <a:latin typeface="Bodoni MT"/>
              </a:rPr>
              <a:t>Board of Immigration Appeals</a:t>
            </a:r>
          </a:p>
        </p:txBody>
      </p:sp>
      <p:sp>
        <p:nvSpPr>
          <p:cNvPr id="16" name="Rectangle 15">
            <a:extLst>
              <a:ext uri="{FF2B5EF4-FFF2-40B4-BE49-F238E27FC236}">
                <a16:creationId xmlns:a16="http://schemas.microsoft.com/office/drawing/2014/main" id="{1F921417-CCBD-4998-AC43-F31559EDF316}"/>
              </a:ext>
            </a:extLst>
          </p:cNvPr>
          <p:cNvSpPr/>
          <p:nvPr/>
        </p:nvSpPr>
        <p:spPr>
          <a:xfrm>
            <a:off x="1590335" y="2043281"/>
            <a:ext cx="9011330" cy="3593948"/>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Content Placeholder 2">
            <a:extLst>
              <a:ext uri="{FF2B5EF4-FFF2-40B4-BE49-F238E27FC236}">
                <a16:creationId xmlns:a16="http://schemas.microsoft.com/office/drawing/2014/main" id="{1E35E067-B873-4B9B-9800-D81B8B69CC23}"/>
              </a:ext>
            </a:extLst>
          </p:cNvPr>
          <p:cNvSpPr txBox="1">
            <a:spLocks/>
          </p:cNvSpPr>
          <p:nvPr/>
        </p:nvSpPr>
        <p:spPr>
          <a:xfrm>
            <a:off x="1857649" y="2294965"/>
            <a:ext cx="8332536" cy="3021752"/>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a:lnSpc>
                <a:spcPct val="90000"/>
              </a:lnSpc>
              <a:spcBef>
                <a:spcPts val="1000"/>
              </a:spcBef>
              <a:spcAft>
                <a:spcPts val="0"/>
              </a:spcAft>
              <a:buClrTx/>
              <a:buSzTx/>
              <a:buNone/>
              <a:tabLst/>
              <a:defRPr/>
            </a:pPr>
            <a:r>
              <a:rPr lang="en-US" sz="2400">
                <a:solidFill>
                  <a:srgbClr val="00438F"/>
                </a:solidFill>
                <a:effectLst/>
                <a:latin typeface="Franklin Gothic Demi Cond"/>
              </a:rPr>
              <a:t>Subject:</a:t>
            </a:r>
            <a:endParaRPr lang="en-US">
              <a:ea typeface="+mn-ea"/>
              <a:cs typeface="+mn-cs"/>
            </a:endParaRPr>
          </a:p>
          <a:p>
            <a:pPr lvl="1">
              <a:spcBef>
                <a:spcPts val="400"/>
              </a:spcBef>
            </a:pPr>
            <a:r>
              <a:rPr lang="en-US" sz="1700">
                <a:solidFill>
                  <a:srgbClr val="474236"/>
                </a:solidFill>
                <a:effectLst/>
                <a:latin typeface="Franklin Gothic Book"/>
              </a:rPr>
              <a:t>Details</a:t>
            </a:r>
            <a:endParaRPr lang="en-US" sz="1700">
              <a:solidFill>
                <a:srgbClr val="474236"/>
              </a:solidFill>
              <a:effectLst/>
              <a:ea typeface="+mn-lt"/>
              <a:cs typeface="+mn-lt"/>
            </a:endParaRPr>
          </a:p>
          <a:p>
            <a:pPr marL="457200" lvl="1" indent="0">
              <a:spcBef>
                <a:spcPts val="400"/>
              </a:spcBef>
              <a:buNone/>
              <a:defRPr/>
            </a:pPr>
            <a:endParaRPr lang="en-US" sz="1700">
              <a:solidFill>
                <a:srgbClr val="474236"/>
              </a:solidFill>
              <a:effectLst/>
              <a:latin typeface="Franklin Gothic Book" panose="020B0503020102020204" pitchFamily="34" charset="0"/>
              <a:ea typeface="+mn-lt"/>
              <a:cs typeface="+mn-lt"/>
            </a:endParaRPr>
          </a:p>
          <a:p>
            <a:pPr lvl="1">
              <a:spcBef>
                <a:spcPts val="400"/>
              </a:spcBef>
              <a:defRPr/>
            </a:pPr>
            <a:endParaRPr lang="en-US"/>
          </a:p>
        </p:txBody>
      </p:sp>
      <p:sp>
        <p:nvSpPr>
          <p:cNvPr id="10" name="Rectangle 9">
            <a:extLst>
              <a:ext uri="{FF2B5EF4-FFF2-40B4-BE49-F238E27FC236}">
                <a16:creationId xmlns:a16="http://schemas.microsoft.com/office/drawing/2014/main" id="{296230A5-1E59-4F82-A0E2-9B5EC3482DB1}"/>
              </a:ext>
            </a:extLst>
          </p:cNvPr>
          <p:cNvSpPr/>
          <p:nvPr/>
        </p:nvSpPr>
        <p:spPr>
          <a:xfrm>
            <a:off x="374511" y="6285802"/>
            <a:ext cx="3178242" cy="646331"/>
          </a:xfrm>
          <a:prstGeom prst="rect">
            <a:avLst/>
          </a:prstGeom>
        </p:spPr>
        <p:txBody>
          <a:bodyPr wrap="none" anchor="t">
            <a:spAutoFit/>
          </a:bodyPr>
          <a:lstStyle/>
          <a:p>
            <a:pPr>
              <a:defRPr/>
            </a:pPr>
            <a:r>
              <a:rPr lang="en-US" dirty="0">
                <a:solidFill>
                  <a:srgbClr val="8FC2E2"/>
                </a:solidFill>
                <a:latin typeface="Franklin Gothic Medium"/>
                <a:sym typeface="Wingdings" panose="05000000000000000000" pitchFamily="2" charset="2"/>
              </a:rPr>
              <a:t>COVID-19 </a:t>
            </a:r>
            <a:r>
              <a:rPr kumimoji="0" lang="en-US" sz="1800" b="0" i="0" u="none" strike="noStrike" kern="1200" cap="none" spc="0" normalizeH="0" baseline="0" noProof="0" dirty="0">
                <a:ln>
                  <a:noFill/>
                </a:ln>
                <a:solidFill>
                  <a:srgbClr val="8FC2E2"/>
                </a:solidFill>
                <a:effectLst/>
                <a:uLnTx/>
                <a:uFillTx/>
                <a:latin typeface="Franklin Gothic Medium"/>
                <a:sym typeface="Wingdings" panose="05000000000000000000" pitchFamily="2" charset="2"/>
              </a:rPr>
              <a:t>Updates|</a:t>
            </a:r>
            <a:r>
              <a:rPr lang="en-US" dirty="0">
                <a:solidFill>
                  <a:srgbClr val="8FC2E2"/>
                </a:solidFill>
                <a:latin typeface="Franklin Gothic Medium"/>
              </a:rPr>
              <a:t> </a:t>
            </a:r>
            <a:r>
              <a:rPr kumimoji="0" lang="en-US" sz="1800" b="0" i="0" u="none" strike="noStrike" kern="1200" cap="none" spc="0" normalizeH="0" baseline="0" noProof="0" dirty="0">
                <a:ln>
                  <a:noFill/>
                </a:ln>
                <a:solidFill>
                  <a:srgbClr val="8FC2E2"/>
                </a:solidFill>
                <a:effectLst/>
                <a:uLnTx/>
                <a:uFillTx/>
                <a:latin typeface="Franklin Gothic Medium"/>
              </a:rPr>
              <a:t>tahirih.org</a:t>
            </a:r>
            <a:endParaRPr lang="en-US" dirty="0">
              <a:latin typeface="Franklin Gothic Medium"/>
              <a:ea typeface="+mn-lt"/>
              <a:cs typeface="+mn-lt"/>
            </a:endParaRPr>
          </a:p>
          <a:p>
            <a:pPr marL="0" marR="0" lvl="0" indent="0" algn="l" defTabSz="914400">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srgbClr val="8FC2E2"/>
              </a:solidFill>
              <a:effectLst/>
              <a:uLnTx/>
              <a:uFillTx/>
              <a:latin typeface="Franklin Gothic Medium" panose="020B0603020102020204" pitchFamily="34" charset="0"/>
            </a:endParaRPr>
          </a:p>
        </p:txBody>
      </p:sp>
    </p:spTree>
    <p:extLst>
      <p:ext uri="{BB962C8B-B14F-4D97-AF65-F5344CB8AC3E}">
        <p14:creationId xmlns:p14="http://schemas.microsoft.com/office/powerpoint/2010/main" val="427473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BD1B81-A7DD-4207-99F2-17AAFC186333}"/>
              </a:ext>
            </a:extLst>
          </p:cNvPr>
          <p:cNvSpPr/>
          <p:nvPr/>
        </p:nvSpPr>
        <p:spPr>
          <a:xfrm>
            <a:off x="631547"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0E2A1BF-2227-4951-A3D5-2EA24343C90A}"/>
              </a:ext>
            </a:extLst>
          </p:cNvPr>
          <p:cNvSpPr/>
          <p:nvPr/>
        </p:nvSpPr>
        <p:spPr>
          <a:xfrm>
            <a:off x="6188720" y="2218561"/>
            <a:ext cx="5289859" cy="3271227"/>
          </a:xfrm>
          <a:prstGeom prst="rect">
            <a:avLst/>
          </a:prstGeom>
          <a:solidFill>
            <a:srgbClr val="ED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2">
            <a:extLst>
              <a:ext uri="{FF2B5EF4-FFF2-40B4-BE49-F238E27FC236}">
                <a16:creationId xmlns:a16="http://schemas.microsoft.com/office/drawing/2014/main" id="{C4FF89F3-72E3-4421-9C32-094FDB549CA9}"/>
              </a:ext>
            </a:extLst>
          </p:cNvPr>
          <p:cNvSpPr txBox="1">
            <a:spLocks/>
          </p:cNvSpPr>
          <p:nvPr/>
        </p:nvSpPr>
        <p:spPr>
          <a:xfrm>
            <a:off x="6456034" y="2529947"/>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solidFill>
                  <a:srgbClr val="00438F"/>
                </a:solidFill>
                <a:effectLst/>
                <a:latin typeface="Franklin Gothic Demi Cond"/>
              </a:rPr>
              <a:t>Subject</a:t>
            </a:r>
            <a:endParaRPr lang="en-US"/>
          </a:p>
          <a:p>
            <a:r>
              <a:rPr lang="en-US" sz="1700">
                <a:effectLst/>
                <a:latin typeface="Franklin Gothic Book"/>
                <a:ea typeface="+mn-lt"/>
                <a:cs typeface="+mn-lt"/>
              </a:rPr>
              <a:t>Details</a:t>
            </a:r>
            <a:endParaRPr lang="en-US" sz="1700">
              <a:solidFill>
                <a:srgbClr val="000000"/>
              </a:solidFill>
              <a:effectLst/>
              <a:latin typeface="Franklin Gothic Book"/>
              <a:cs typeface="Calibri" panose="020F0502020204030204"/>
            </a:endParaRPr>
          </a:p>
          <a:p>
            <a:pPr>
              <a:defRPr/>
            </a:pPr>
            <a:endParaRPr lang="en-US" sz="1700">
              <a:solidFill>
                <a:srgbClr val="000000"/>
              </a:solidFill>
              <a:effectLst/>
              <a:latin typeface="Calibri" panose="020F0502020204030204"/>
              <a:cs typeface="Calibri" panose="020F0502020204030204"/>
            </a:endParaRPr>
          </a:p>
          <a:p>
            <a:pPr>
              <a:defRPr/>
            </a:pPr>
            <a:endParaRPr lang="en-US" sz="1700">
              <a:solidFill>
                <a:srgbClr val="474236"/>
              </a:solidFill>
              <a:effectLst/>
              <a:latin typeface="Franklin Gothic Book" panose="020B0503020102020204" pitchFamily="34" charset="0"/>
            </a:endParaRPr>
          </a:p>
        </p:txBody>
      </p:sp>
      <p:sp>
        <p:nvSpPr>
          <p:cNvPr id="7" name="TextBox 6"/>
          <p:cNvSpPr txBox="1"/>
          <p:nvPr/>
        </p:nvSpPr>
        <p:spPr>
          <a:xfrm>
            <a:off x="0" y="6126480"/>
            <a:ext cx="12192000" cy="731520"/>
          </a:xfrm>
          <a:prstGeom prst="rect">
            <a:avLst/>
          </a:prstGeom>
          <a:solidFill>
            <a:srgbClr val="002A5B"/>
          </a:solid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Gill Sans MT" panose="020B0502020104020203" pitchFamily="34" charset="0"/>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746" y="6233349"/>
            <a:ext cx="1400175" cy="517782"/>
          </a:xfrm>
          <a:prstGeom prst="rect">
            <a:avLst/>
          </a:prstGeom>
        </p:spPr>
      </p:pic>
      <p:sp>
        <p:nvSpPr>
          <p:cNvPr id="20" name="Rectangle 19">
            <a:extLst>
              <a:ext uri="{FF2B5EF4-FFF2-40B4-BE49-F238E27FC236}">
                <a16:creationId xmlns:a16="http://schemas.microsoft.com/office/drawing/2014/main" id="{6DDC0046-5B81-468F-A8EF-3562477815F7}"/>
              </a:ext>
            </a:extLst>
          </p:cNvPr>
          <p:cNvSpPr/>
          <p:nvPr/>
        </p:nvSpPr>
        <p:spPr>
          <a:xfrm>
            <a:off x="0" y="0"/>
            <a:ext cx="12192000" cy="1575664"/>
          </a:xfrm>
          <a:prstGeom prst="rect">
            <a:avLst/>
          </a:prstGeom>
          <a:solidFill>
            <a:srgbClr val="F05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90786C2-C6D9-4AA7-B140-A069176A97B1}"/>
              </a:ext>
            </a:extLst>
          </p:cNvPr>
          <p:cNvSpPr/>
          <p:nvPr/>
        </p:nvSpPr>
        <p:spPr>
          <a:xfrm>
            <a:off x="510090" y="217854"/>
            <a:ext cx="11892428" cy="1169551"/>
          </a:xfrm>
          <a:prstGeom prst="rect">
            <a:avLst/>
          </a:prstGeom>
        </p:spPr>
        <p:txBody>
          <a:bodyPr wrap="square" anchor="t">
            <a:spAutoFit/>
          </a:bodyPr>
          <a:lstStyle/>
          <a:p>
            <a:pPr marL="0" marR="0" lvl="0" indent="0" algn="l" defTabSz="457200">
              <a:lnSpc>
                <a:spcPct val="100000"/>
              </a:lnSpc>
              <a:spcBef>
                <a:spcPct val="0"/>
              </a:spcBef>
              <a:spcAft>
                <a:spcPct val="0"/>
              </a:spcAft>
              <a:buClrTx/>
              <a:buSzTx/>
              <a:buNone/>
              <a:tabLst/>
              <a:defRPr/>
            </a:pPr>
            <a:r>
              <a:rPr lang="en-US" sz="7000" i="1">
                <a:solidFill>
                  <a:schemeClr val="bg1"/>
                </a:solidFill>
                <a:latin typeface="Bodoni MT"/>
              </a:rPr>
              <a:t>USCIS</a:t>
            </a:r>
            <a:endParaRPr lang="en-US">
              <a:solidFill>
                <a:schemeClr val="bg1"/>
              </a:solidFill>
              <a:cs typeface="Calibri"/>
            </a:endParaRPr>
          </a:p>
        </p:txBody>
      </p:sp>
      <p:sp>
        <p:nvSpPr>
          <p:cNvPr id="10" name="Content Placeholder 2">
            <a:extLst>
              <a:ext uri="{FF2B5EF4-FFF2-40B4-BE49-F238E27FC236}">
                <a16:creationId xmlns:a16="http://schemas.microsoft.com/office/drawing/2014/main" id="{DCB46174-BE08-46CA-BCCF-4CA64BBE2081}"/>
              </a:ext>
            </a:extLst>
          </p:cNvPr>
          <p:cNvSpPr txBox="1">
            <a:spLocks/>
          </p:cNvSpPr>
          <p:nvPr/>
        </p:nvSpPr>
        <p:spPr>
          <a:xfrm>
            <a:off x="911685" y="2529947"/>
            <a:ext cx="4729582" cy="2701929"/>
          </a:xfrm>
          <a:prstGeom prst="rect">
            <a:avLst/>
          </a:prstGeom>
          <a:noFill/>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pt-BR">
                <a:solidFill>
                  <a:srgbClr val="00438F"/>
                </a:solidFill>
                <a:effectLst/>
                <a:latin typeface="Franklin Gothic Demi Cond"/>
              </a:rPr>
              <a:t>Subject</a:t>
            </a:r>
            <a:endParaRPr lang="pt-BR">
              <a:solidFill>
                <a:srgbClr val="00438F"/>
              </a:solidFill>
              <a:effectLst/>
              <a:latin typeface="Franklin Gothic Demi Cond" panose="020B0706030402020204" pitchFamily="34" charset="0"/>
            </a:endParaRPr>
          </a:p>
          <a:p>
            <a:r>
              <a:rPr lang="en-US" sz="1700">
                <a:effectLst/>
                <a:latin typeface="Franklin Gothic Book"/>
                <a:ea typeface="+mn-lt"/>
                <a:cs typeface="+mn-lt"/>
              </a:rPr>
              <a:t>Details</a:t>
            </a:r>
            <a:endParaRPr lang="en-US" sz="1700">
              <a:effectLst/>
              <a:latin typeface="Franklin Gothic Book"/>
              <a:cs typeface="Calibri"/>
            </a:endParaRPr>
          </a:p>
        </p:txBody>
      </p:sp>
      <p:sp>
        <p:nvSpPr>
          <p:cNvPr id="12" name="Rectangle 11">
            <a:extLst>
              <a:ext uri="{FF2B5EF4-FFF2-40B4-BE49-F238E27FC236}">
                <a16:creationId xmlns:a16="http://schemas.microsoft.com/office/drawing/2014/main" id="{42460403-F629-4BC8-9CB1-E5A82BD7146F}"/>
              </a:ext>
            </a:extLst>
          </p:cNvPr>
          <p:cNvSpPr/>
          <p:nvPr/>
        </p:nvSpPr>
        <p:spPr>
          <a:xfrm>
            <a:off x="374511" y="6285802"/>
            <a:ext cx="3178242" cy="369332"/>
          </a:xfrm>
          <a:prstGeom prst="rect">
            <a:avLst/>
          </a:prstGeom>
        </p:spPr>
        <p:txBody>
          <a:bodyPr wrap="none">
            <a:spAutoFit/>
          </a:bodyPr>
          <a:lstStyle/>
          <a:p>
            <a:pPr>
              <a:defRPr/>
            </a:pPr>
            <a:r>
              <a:rPr lang="en-US" dirty="0">
                <a:solidFill>
                  <a:srgbClr val="8FC2E2"/>
                </a:solidFill>
                <a:latin typeface="Franklin Gothic Medium"/>
                <a:sym typeface="Wingdings" panose="05000000000000000000" pitchFamily="2" charset="2"/>
              </a:rPr>
              <a:t>COVID-19 Updates|</a:t>
            </a:r>
            <a:r>
              <a:rPr lang="en-US" dirty="0">
                <a:solidFill>
                  <a:srgbClr val="8FC2E2"/>
                </a:solidFill>
                <a:latin typeface="Franklin Gothic Medium"/>
              </a:rPr>
              <a:t> tahirih.org</a:t>
            </a:r>
            <a:endParaRPr lang="en-US" dirty="0">
              <a:latin typeface="Franklin Gothic Medium"/>
              <a:ea typeface="+mn-lt"/>
              <a:cs typeface="+mn-lt"/>
            </a:endParaRPr>
          </a:p>
        </p:txBody>
      </p:sp>
    </p:spTree>
    <p:extLst>
      <p:ext uri="{BB962C8B-B14F-4D97-AF65-F5344CB8AC3E}">
        <p14:creationId xmlns:p14="http://schemas.microsoft.com/office/powerpoint/2010/main" val="422781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ahirih Slideshow Colors">
      <a:dk1>
        <a:srgbClr val="002A5B"/>
      </a:dk1>
      <a:lt1>
        <a:sysClr val="window" lastClr="FFFFFF"/>
      </a:lt1>
      <a:dk2>
        <a:srgbClr val="F05E48"/>
      </a:dk2>
      <a:lt2>
        <a:srgbClr val="EDE6DA"/>
      </a:lt2>
      <a:accent1>
        <a:srgbClr val="514672"/>
      </a:accent1>
      <a:accent2>
        <a:srgbClr val="C7C64C"/>
      </a:accent2>
      <a:accent3>
        <a:srgbClr val="44AC86"/>
      </a:accent3>
      <a:accent4>
        <a:srgbClr val="474236"/>
      </a:accent4>
      <a:accent5>
        <a:srgbClr val="6D9FCB"/>
      </a:accent5>
      <a:accent6>
        <a:srgbClr val="7F283F"/>
      </a:accent6>
      <a:hlink>
        <a:srgbClr val="00438F"/>
      </a:hlink>
      <a:folHlink>
        <a:srgbClr val="00438F"/>
      </a:folHlink>
    </a:clrScheme>
    <a:fontScheme name="Tahirih Brand Fonts">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F5BEEF5-C223-4F51-B560-A56D541CC1DB}">
  <we:reference id="wa200000729" version="3.6.75.0" store="en-US" storeType="OMEX"/>
  <we:alternateReferences>
    <we:reference id="wa200000729" version="3.6.75.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BF64B335C534419B429456ED56B985" ma:contentTypeVersion="7" ma:contentTypeDescription="Create a new document." ma:contentTypeScope="" ma:versionID="83fcd27b3a01cefdb7adf1d01924663d">
  <xsd:schema xmlns:xsd="http://www.w3.org/2001/XMLSchema" xmlns:xs="http://www.w3.org/2001/XMLSchema" xmlns:p="http://schemas.microsoft.com/office/2006/metadata/properties" xmlns:ns2="8c63bd01-381c-4ab9-adc8-d53b378b66f7" xmlns:ns3="8f0b4f2d-cf16-4669-8214-9636e8ad8ebb" targetNamespace="http://schemas.microsoft.com/office/2006/metadata/properties" ma:root="true" ma:fieldsID="698d67d544b7c503aefebe2c4e7266f6" ns2:_="" ns3:_="">
    <xsd:import namespace="8c63bd01-381c-4ab9-adc8-d53b378b66f7"/>
    <xsd:import namespace="8f0b4f2d-cf16-4669-8214-9636e8ad8e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3bd01-381c-4ab9-adc8-d53b378b66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0b4f2d-cf16-4669-8214-9636e8ad8eb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4EEE14-0DB7-4099-89A5-2CFE6C02A6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3bd01-381c-4ab9-adc8-d53b378b66f7"/>
    <ds:schemaRef ds:uri="8f0b4f2d-cf16-4669-8214-9636e8ad8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E2100C-8E64-426B-BC5D-277D332A2ED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f0b4f2d-cf16-4669-8214-9636e8ad8ebb"/>
    <ds:schemaRef ds:uri="http://schemas.microsoft.com/office/infopath/2007/PartnerControls"/>
    <ds:schemaRef ds:uri="8c63bd01-381c-4ab9-adc8-d53b378b66f7"/>
    <ds:schemaRef ds:uri="http://www.w3.org/XML/1998/namespace"/>
    <ds:schemaRef ds:uri="http://purl.org/dc/dcmitype/"/>
  </ds:schemaRefs>
</ds:datastoreItem>
</file>

<file path=customXml/itemProps3.xml><?xml version="1.0" encoding="utf-8"?>
<ds:datastoreItem xmlns:ds="http://schemas.openxmlformats.org/officeDocument/2006/customXml" ds:itemID="{BF9E0CD5-1B3D-4C3F-BB78-5F13B6C37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2157</Words>
  <Application>Microsoft Office PowerPoint</Application>
  <PresentationFormat>Widescreen</PresentationFormat>
  <Paragraphs>363</Paragraphs>
  <Slides>38</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Bodoni MT</vt:lpstr>
      <vt:lpstr>Calibri</vt:lpstr>
      <vt:lpstr>Franklin Gothic Book</vt:lpstr>
      <vt:lpstr>Franklin Gothic Demi Cond</vt:lpstr>
      <vt:lpstr>Franklin Gothic Medium</vt:lpstr>
      <vt:lpstr>Gill Sans MT</vt:lpstr>
      <vt:lpstr>ITC Franklin Gothic BookCd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Kylie Walker</dc:creator>
  <cp:lastModifiedBy>Kursten Phelps</cp:lastModifiedBy>
  <cp:revision>1</cp:revision>
  <dcterms:created xsi:type="dcterms:W3CDTF">2019-05-23T17:31:10Z</dcterms:created>
  <dcterms:modified xsi:type="dcterms:W3CDTF">2020-10-16T01:56:56Z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0x0101006ABF64B335C534419B429456ED56B985</vt:lpwstr>
  </property>
</Properties>
</file>